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8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58" r:id="rId3"/>
    <p:sldId id="257" r:id="rId4"/>
    <p:sldId id="262" r:id="rId5"/>
    <p:sldId id="291" r:id="rId6"/>
    <p:sldId id="263" r:id="rId7"/>
    <p:sldId id="278" r:id="rId8"/>
    <p:sldId id="264" r:id="rId9"/>
    <p:sldId id="259" r:id="rId10"/>
    <p:sldId id="260" r:id="rId11"/>
    <p:sldId id="261" r:id="rId12"/>
    <p:sldId id="298" r:id="rId13"/>
    <p:sldId id="297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81" r:id="rId29"/>
    <p:sldId id="282" r:id="rId30"/>
    <p:sldId id="300" r:id="rId31"/>
    <p:sldId id="284" r:id="rId32"/>
    <p:sldId id="285" r:id="rId33"/>
    <p:sldId id="283" r:id="rId34"/>
    <p:sldId id="286" r:id="rId35"/>
    <p:sldId id="287" r:id="rId36"/>
    <p:sldId id="288" r:id="rId37"/>
    <p:sldId id="289" r:id="rId38"/>
    <p:sldId id="290" r:id="rId39"/>
    <p:sldId id="292" r:id="rId40"/>
    <p:sldId id="299" r:id="rId41"/>
    <p:sldId id="277" r:id="rId42"/>
    <p:sldId id="301" r:id="rId43"/>
    <p:sldId id="302" r:id="rId44"/>
    <p:sldId id="293" r:id="rId45"/>
    <p:sldId id="294" r:id="rId46"/>
    <p:sldId id="295" r:id="rId47"/>
    <p:sldId id="296" r:id="rId4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0"/>
      <p:bold r:id="rId51"/>
      <p:italic r:id="rId52"/>
      <p:boldItalic r:id="rId53"/>
    </p:embeddedFont>
    <p:embeddedFont>
      <p:font typeface="Barlow Light" panose="00000400000000000000" pitchFamily="2" charset="0"/>
      <p:regular r:id="rId54"/>
      <p:bold r:id="rId55"/>
      <p:italic r:id="rId56"/>
      <p:boldItalic r:id="rId57"/>
    </p:embeddedFont>
    <p:embeddedFont>
      <p:font typeface="Barlow SemiBold" panose="00000700000000000000" pitchFamily="2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aleway Thin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86" autoAdjust="0"/>
  </p:normalViewPr>
  <p:slideViewPr>
    <p:cSldViewPr snapToGrid="0">
      <p:cViewPr varScale="1">
        <p:scale>
          <a:sx n="124" d="100"/>
          <a:sy n="124" d="100"/>
        </p:scale>
        <p:origin x="123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82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.NET Core and </a:t>
            </a:r>
            <a:r>
              <a:rPr lang="en-US" dirty="0" err="1"/>
              <a:t>Blazor</a:t>
            </a:r>
            <a:r>
              <a:rPr lang="en-US" dirty="0"/>
              <a:t> as opposed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07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14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64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Azure DevOps For Continuous Delivery: The Complete Guide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520419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r>
              <a:rPr lang="en-US" sz="32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3200" dirty="0"/>
              <a:t>It is the predominant technology used to drive enterprise-scale business technology. 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 dirty="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The .NET language of choice to learn is C#, the most widely used language today. </a:t>
            </a:r>
          </a:p>
          <a:p>
            <a:r>
              <a:rPr lang="en-US" sz="2000" dirty="0"/>
              <a:t>It is a general purpose programming language that can handle almost any problem, from desktop to mobile to dynamic web applications. </a:t>
            </a:r>
          </a:p>
          <a:p>
            <a:r>
              <a:rPr lang="en-US" sz="2000" dirty="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Your App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Users need access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Internal or External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 dirty="0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DevOps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Ready To Rumble!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 picture is worth a thousand words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</a:rPr>
              <a:t>Find more maps at </a:t>
            </a:r>
            <a:r>
              <a:rPr lang="en" sz="900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 | Lecturer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Learn Development Tools</a:t>
            </a:r>
            <a:endParaRPr dirty="0"/>
          </a:p>
          <a:p>
            <a:r>
              <a:rPr lang="en-US" sz="1600" dirty="0"/>
              <a:t>Learn How To Use:</a:t>
            </a:r>
          </a:p>
          <a:p>
            <a:pPr lvl="1"/>
            <a:r>
              <a:rPr lang="en-US" sz="1600" dirty="0"/>
              <a:t>Visual Studio</a:t>
            </a:r>
          </a:p>
          <a:p>
            <a:pPr lvl="1"/>
            <a:r>
              <a:rPr lang="en-US" sz="1600" dirty="0"/>
              <a:t>Azure Web Portal</a:t>
            </a:r>
          </a:p>
          <a:p>
            <a:pPr lvl="1"/>
            <a:r>
              <a:rPr lang="en-US" sz="1600" dirty="0"/>
              <a:t>Azure Functions Core Tools</a:t>
            </a:r>
          </a:p>
          <a:p>
            <a:pPr lvl="1"/>
            <a:r>
              <a:rPr lang="en-US" sz="1600" dirty="0"/>
              <a:t>Visual Studio Code</a:t>
            </a:r>
          </a:p>
          <a:p>
            <a:pPr lvl="1"/>
            <a:r>
              <a:rPr lang="en-US" sz="1600" dirty="0"/>
              <a:t>Azure Storage Emulator</a:t>
            </a:r>
          </a:p>
          <a:p>
            <a:pPr lvl="1"/>
            <a:r>
              <a:rPr lang="en-US" sz="1600" dirty="0"/>
              <a:t>Azure </a:t>
            </a:r>
            <a:r>
              <a:rPr lang="en-US" sz="1600" dirty="0" err="1"/>
              <a:t>CosmosDB</a:t>
            </a:r>
            <a:r>
              <a:rPr lang="en-US" sz="1600" dirty="0"/>
              <a:t> Emulator</a:t>
            </a:r>
          </a:p>
          <a:p>
            <a:endParaRPr lang="en-US" sz="16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32307" y="1531347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Understand Azure Functions</a:t>
            </a:r>
            <a:endParaRPr dirty="0"/>
          </a:p>
          <a:p>
            <a:r>
              <a:rPr lang="en-US" sz="1600" dirty="0"/>
              <a:t>Learn How To </a:t>
            </a:r>
          </a:p>
          <a:p>
            <a:pPr lvl="1"/>
            <a:r>
              <a:rPr lang="en-US" sz="1600" dirty="0"/>
              <a:t>Create Azure Functions</a:t>
            </a:r>
          </a:p>
          <a:p>
            <a:pPr lvl="1"/>
            <a:r>
              <a:rPr lang="en-US" sz="1600" dirty="0"/>
              <a:t>Test Azure Functions</a:t>
            </a:r>
          </a:p>
          <a:p>
            <a:pPr lvl="1"/>
            <a:r>
              <a:rPr lang="en-US" sz="1600" dirty="0"/>
              <a:t>Deploy Azure Functions</a:t>
            </a:r>
          </a:p>
          <a:p>
            <a:r>
              <a:rPr lang="en-US" sz="1600" dirty="0"/>
              <a:t>Learn Different Function Trigger Types</a:t>
            </a:r>
          </a:p>
          <a:p>
            <a:r>
              <a:rPr lang="en-US" sz="1600" dirty="0"/>
              <a:t>Learn How To Interact with External Azure Services  (Blob, Queue, Database, etc.)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Waterfall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is done in detail before the project starts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Timelines and cost estimates are predicted beforehand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Might not be able to plan for every contingency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Project resources know their exact role during the execution phase</a:t>
            </a:r>
            <a:endParaRPr lang="en-US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and unbudgeted costs for unforeseen circumstances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1389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Multiple teams working on smaller pieces.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Quicker release times.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and requirements gathering might not be enough to deliver fully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Business and development teams side by side.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Organization can deliver Value more quickly.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through repeated iterations to get bugs fixed.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Azure Functions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Azure Functions</a:t>
            </a:r>
            <a:r>
              <a:rPr lang="en-US" dirty="0"/>
              <a:t> is one of the quickest and easiest way to get your code running in Azure while maintaining a cost-effective and serverless model.</a:t>
            </a:r>
          </a:p>
          <a:p>
            <a:r>
              <a:rPr lang="en-US" dirty="0"/>
              <a:t>Supports C#, </a:t>
            </a:r>
            <a:r>
              <a:rPr lang="en-US" dirty="0" err="1"/>
              <a:t>Javascript</a:t>
            </a:r>
            <a:r>
              <a:rPr lang="en-US" dirty="0"/>
              <a:t>, Python, Java (and other languages) out of the box</a:t>
            </a:r>
          </a:p>
          <a:p>
            <a:r>
              <a:rPr lang="en-US" dirty="0"/>
              <a:t>Requires no infrastructure and can integrate with many third-party services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413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Section Overview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Agile vs Waterfall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Setup Azure DevOps Account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Azure Devops main fetures</a:t>
            </a: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3" y="3648583"/>
            <a:ext cx="748204" cy="1061422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408;p15">
            <a:extLst>
              <a:ext uri="{FF2B5EF4-FFF2-40B4-BE49-F238E27FC236}">
                <a16:creationId xmlns:a16="http://schemas.microsoft.com/office/drawing/2014/main" id="{BF1ACABD-1D67-4B94-AFDE-922FB2D176C2}"/>
              </a:ext>
            </a:extLst>
          </p:cNvPr>
          <p:cNvGrpSpPr/>
          <p:nvPr/>
        </p:nvGrpSpPr>
        <p:grpSpPr>
          <a:xfrm>
            <a:off x="4770102" y="305735"/>
            <a:ext cx="3239723" cy="3318665"/>
            <a:chOff x="2270525" y="117216"/>
            <a:chExt cx="4650765" cy="4762722"/>
          </a:xfrm>
        </p:grpSpPr>
        <p:sp>
          <p:nvSpPr>
            <p:cNvPr id="39" name="Google Shape;409;p15">
              <a:extLst>
                <a:ext uri="{FF2B5EF4-FFF2-40B4-BE49-F238E27FC236}">
                  <a16:creationId xmlns:a16="http://schemas.microsoft.com/office/drawing/2014/main" id="{94D57340-DCE0-4111-BD21-DFAFAF756D6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;p15">
              <a:extLst>
                <a:ext uri="{FF2B5EF4-FFF2-40B4-BE49-F238E27FC236}">
                  <a16:creationId xmlns:a16="http://schemas.microsoft.com/office/drawing/2014/main" id="{342832E3-C612-4021-B214-522FB06BC982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1;p15">
              <a:extLst>
                <a:ext uri="{FF2B5EF4-FFF2-40B4-BE49-F238E27FC236}">
                  <a16:creationId xmlns:a16="http://schemas.microsoft.com/office/drawing/2014/main" id="{77135C29-C700-4D63-AD0D-7A98DC1D04D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2;p15">
              <a:extLst>
                <a:ext uri="{FF2B5EF4-FFF2-40B4-BE49-F238E27FC236}">
                  <a16:creationId xmlns:a16="http://schemas.microsoft.com/office/drawing/2014/main" id="{7B144E79-8F1A-496C-981B-47E1FE97088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3;p15">
              <a:extLst>
                <a:ext uri="{FF2B5EF4-FFF2-40B4-BE49-F238E27FC236}">
                  <a16:creationId xmlns:a16="http://schemas.microsoft.com/office/drawing/2014/main" id="{5A6CD40D-C1CB-4A5D-8477-13C2C13AC45D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4;p15">
              <a:extLst>
                <a:ext uri="{FF2B5EF4-FFF2-40B4-BE49-F238E27FC236}">
                  <a16:creationId xmlns:a16="http://schemas.microsoft.com/office/drawing/2014/main" id="{4F5B9332-BE68-4937-A9BD-D9BA67CACF3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;p15">
              <a:extLst>
                <a:ext uri="{FF2B5EF4-FFF2-40B4-BE49-F238E27FC236}">
                  <a16:creationId xmlns:a16="http://schemas.microsoft.com/office/drawing/2014/main" id="{EC268AF0-8885-4A13-AE65-B8C8677B25A1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6;p15">
              <a:extLst>
                <a:ext uri="{FF2B5EF4-FFF2-40B4-BE49-F238E27FC236}">
                  <a16:creationId xmlns:a16="http://schemas.microsoft.com/office/drawing/2014/main" id="{CA283CB5-4FF2-46AD-9B34-395E589407DD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7;p15">
              <a:extLst>
                <a:ext uri="{FF2B5EF4-FFF2-40B4-BE49-F238E27FC236}">
                  <a16:creationId xmlns:a16="http://schemas.microsoft.com/office/drawing/2014/main" id="{D4C35CC7-AC40-46BD-B95C-BA67795F99B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8;p15">
              <a:extLst>
                <a:ext uri="{FF2B5EF4-FFF2-40B4-BE49-F238E27FC236}">
                  <a16:creationId xmlns:a16="http://schemas.microsoft.com/office/drawing/2014/main" id="{943AFE73-66CD-41FD-8D80-7CDBE3C37EAF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9;p15">
              <a:extLst>
                <a:ext uri="{FF2B5EF4-FFF2-40B4-BE49-F238E27FC236}">
                  <a16:creationId xmlns:a16="http://schemas.microsoft.com/office/drawing/2014/main" id="{410606EF-4360-4D37-908B-950567CE60F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0;p15">
              <a:extLst>
                <a:ext uri="{FF2B5EF4-FFF2-40B4-BE49-F238E27FC236}">
                  <a16:creationId xmlns:a16="http://schemas.microsoft.com/office/drawing/2014/main" id="{47B7BB63-C0F6-48AC-B3D6-6F430BB52675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1;p15">
              <a:extLst>
                <a:ext uri="{FF2B5EF4-FFF2-40B4-BE49-F238E27FC236}">
                  <a16:creationId xmlns:a16="http://schemas.microsoft.com/office/drawing/2014/main" id="{346E5C05-8BC1-4513-98FD-4409F100FB2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2;p15">
              <a:extLst>
                <a:ext uri="{FF2B5EF4-FFF2-40B4-BE49-F238E27FC236}">
                  <a16:creationId xmlns:a16="http://schemas.microsoft.com/office/drawing/2014/main" id="{02D8F27B-3A9D-4D8F-877D-3C98F808A3C3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3;p15">
              <a:extLst>
                <a:ext uri="{FF2B5EF4-FFF2-40B4-BE49-F238E27FC236}">
                  <a16:creationId xmlns:a16="http://schemas.microsoft.com/office/drawing/2014/main" id="{39B4DAA9-833B-4463-9BD8-9FDE1D043D7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4;p15">
              <a:extLst>
                <a:ext uri="{FF2B5EF4-FFF2-40B4-BE49-F238E27FC236}">
                  <a16:creationId xmlns:a16="http://schemas.microsoft.com/office/drawing/2014/main" id="{113BF7B0-B73B-4EE2-8BD5-2707C6961C11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5;p15">
              <a:extLst>
                <a:ext uri="{FF2B5EF4-FFF2-40B4-BE49-F238E27FC236}">
                  <a16:creationId xmlns:a16="http://schemas.microsoft.com/office/drawing/2014/main" id="{41E24DEB-E49E-486B-8B46-CA3F8E692AB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6;p15">
              <a:extLst>
                <a:ext uri="{FF2B5EF4-FFF2-40B4-BE49-F238E27FC236}">
                  <a16:creationId xmlns:a16="http://schemas.microsoft.com/office/drawing/2014/main" id="{B02871E3-93E4-458D-9B65-1F68C8D0D74E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7;p15">
              <a:extLst>
                <a:ext uri="{FF2B5EF4-FFF2-40B4-BE49-F238E27FC236}">
                  <a16:creationId xmlns:a16="http://schemas.microsoft.com/office/drawing/2014/main" id="{6353E3F0-ED86-4AA1-A250-DC26B13C8EDA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8;p15">
              <a:extLst>
                <a:ext uri="{FF2B5EF4-FFF2-40B4-BE49-F238E27FC236}">
                  <a16:creationId xmlns:a16="http://schemas.microsoft.com/office/drawing/2014/main" id="{1D0799DF-CFEF-416B-B45A-EC3A308836C9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;p15">
              <a:extLst>
                <a:ext uri="{FF2B5EF4-FFF2-40B4-BE49-F238E27FC236}">
                  <a16:creationId xmlns:a16="http://schemas.microsoft.com/office/drawing/2014/main" id="{43F5E640-1175-4B9C-9EA2-56FF1AD60BAB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30;p15">
              <a:extLst>
                <a:ext uri="{FF2B5EF4-FFF2-40B4-BE49-F238E27FC236}">
                  <a16:creationId xmlns:a16="http://schemas.microsoft.com/office/drawing/2014/main" id="{024D70B8-123F-4E36-B2B0-D446D9562DC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31;p15">
                <a:extLst>
                  <a:ext uri="{FF2B5EF4-FFF2-40B4-BE49-F238E27FC236}">
                    <a16:creationId xmlns:a16="http://schemas.microsoft.com/office/drawing/2014/main" id="{C2315FB3-8AB3-4830-8C2A-41FD517D8A9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32;p15">
                <a:extLst>
                  <a:ext uri="{FF2B5EF4-FFF2-40B4-BE49-F238E27FC236}">
                    <a16:creationId xmlns:a16="http://schemas.microsoft.com/office/drawing/2014/main" id="{6B6259C9-9C0D-449A-A2E5-D78C79905F7E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33;p15">
                <a:extLst>
                  <a:ext uri="{FF2B5EF4-FFF2-40B4-BE49-F238E27FC236}">
                    <a16:creationId xmlns:a16="http://schemas.microsoft.com/office/drawing/2014/main" id="{8AB2D537-C4D0-4FE4-8FEB-03DDCAADB4FF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34;p15">
                <a:extLst>
                  <a:ext uri="{FF2B5EF4-FFF2-40B4-BE49-F238E27FC236}">
                    <a16:creationId xmlns:a16="http://schemas.microsoft.com/office/drawing/2014/main" id="{55515F6F-3B4B-43F8-A287-DB1596BD657A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35;p15">
                <a:extLst>
                  <a:ext uri="{FF2B5EF4-FFF2-40B4-BE49-F238E27FC236}">
                    <a16:creationId xmlns:a16="http://schemas.microsoft.com/office/drawing/2014/main" id="{AD25515F-F3BD-434E-91CC-DF9D784845E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36;p15">
                <a:extLst>
                  <a:ext uri="{FF2B5EF4-FFF2-40B4-BE49-F238E27FC236}">
                    <a16:creationId xmlns:a16="http://schemas.microsoft.com/office/drawing/2014/main" id="{15EF0571-CD51-4264-9D94-3F5459EA332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37;p15">
                <a:extLst>
                  <a:ext uri="{FF2B5EF4-FFF2-40B4-BE49-F238E27FC236}">
                    <a16:creationId xmlns:a16="http://schemas.microsoft.com/office/drawing/2014/main" id="{0672A6A7-3759-48F7-85FC-C85113AE4573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38;p15">
                <a:extLst>
                  <a:ext uri="{FF2B5EF4-FFF2-40B4-BE49-F238E27FC236}">
                    <a16:creationId xmlns:a16="http://schemas.microsoft.com/office/drawing/2014/main" id="{7CFA9035-4B06-414E-A382-CD78F3D2BDC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39;p15">
                <a:extLst>
                  <a:ext uri="{FF2B5EF4-FFF2-40B4-BE49-F238E27FC236}">
                    <a16:creationId xmlns:a16="http://schemas.microsoft.com/office/drawing/2014/main" id="{D934B465-758E-4A66-BD06-75E9A93662C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40;p15">
                <a:extLst>
                  <a:ext uri="{FF2B5EF4-FFF2-40B4-BE49-F238E27FC236}">
                    <a16:creationId xmlns:a16="http://schemas.microsoft.com/office/drawing/2014/main" id="{E3653A7A-E0A5-406B-B660-695AE6EBB2F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41;p15">
                <a:extLst>
                  <a:ext uri="{FF2B5EF4-FFF2-40B4-BE49-F238E27FC236}">
                    <a16:creationId xmlns:a16="http://schemas.microsoft.com/office/drawing/2014/main" id="{67F8958F-8B40-4FEC-A9EB-446A3CDA3E1F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42;p15">
                <a:extLst>
                  <a:ext uri="{FF2B5EF4-FFF2-40B4-BE49-F238E27FC236}">
                    <a16:creationId xmlns:a16="http://schemas.microsoft.com/office/drawing/2014/main" id="{91FF91EE-CBD9-4CB4-9D0A-E987811A1970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43;p15">
                <a:extLst>
                  <a:ext uri="{FF2B5EF4-FFF2-40B4-BE49-F238E27FC236}">
                    <a16:creationId xmlns:a16="http://schemas.microsoft.com/office/drawing/2014/main" id="{C673132F-73FF-481A-8AA1-E79A1B9B093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44;p15">
                <a:extLst>
                  <a:ext uri="{FF2B5EF4-FFF2-40B4-BE49-F238E27FC236}">
                    <a16:creationId xmlns:a16="http://schemas.microsoft.com/office/drawing/2014/main" id="{D55B354A-FF98-4738-9F3B-D88B67C4EF01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5;p15">
                <a:extLst>
                  <a:ext uri="{FF2B5EF4-FFF2-40B4-BE49-F238E27FC236}">
                    <a16:creationId xmlns:a16="http://schemas.microsoft.com/office/drawing/2014/main" id="{556C6FA8-DE39-4CDB-8F32-CB9B15C83EA2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6;p15">
                <a:extLst>
                  <a:ext uri="{FF2B5EF4-FFF2-40B4-BE49-F238E27FC236}">
                    <a16:creationId xmlns:a16="http://schemas.microsoft.com/office/drawing/2014/main" id="{66A6D7B2-45A9-4716-B19E-059C8F71FE6C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;p15">
                <a:extLst>
                  <a:ext uri="{FF2B5EF4-FFF2-40B4-BE49-F238E27FC236}">
                    <a16:creationId xmlns:a16="http://schemas.microsoft.com/office/drawing/2014/main" id="{EF4205E8-BB1D-4E7A-94B9-E8A5F17B2A47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8;p15">
                <a:extLst>
                  <a:ext uri="{FF2B5EF4-FFF2-40B4-BE49-F238E27FC236}">
                    <a16:creationId xmlns:a16="http://schemas.microsoft.com/office/drawing/2014/main" id="{AFA8D688-E350-4D08-BCA6-83945AA1F9F0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9;p15">
                <a:extLst>
                  <a:ext uri="{FF2B5EF4-FFF2-40B4-BE49-F238E27FC236}">
                    <a16:creationId xmlns:a16="http://schemas.microsoft.com/office/drawing/2014/main" id="{DD1B2B95-3EA2-43BA-97FC-DC4A8C744F89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50;p15">
                <a:extLst>
                  <a:ext uri="{FF2B5EF4-FFF2-40B4-BE49-F238E27FC236}">
                    <a16:creationId xmlns:a16="http://schemas.microsoft.com/office/drawing/2014/main" id="{14A2BA7C-020A-44C3-B8C9-12119CC0FBB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51;p15">
                <a:extLst>
                  <a:ext uri="{FF2B5EF4-FFF2-40B4-BE49-F238E27FC236}">
                    <a16:creationId xmlns:a16="http://schemas.microsoft.com/office/drawing/2014/main" id="{CCF7AA8C-8E86-4A50-ACFA-B78C5232F6E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52;p15">
                <a:extLst>
                  <a:ext uri="{FF2B5EF4-FFF2-40B4-BE49-F238E27FC236}">
                    <a16:creationId xmlns:a16="http://schemas.microsoft.com/office/drawing/2014/main" id="{DB2F1D77-0177-4F4A-B5C1-909BE3A91456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53;p15">
                <a:extLst>
                  <a:ext uri="{FF2B5EF4-FFF2-40B4-BE49-F238E27FC236}">
                    <a16:creationId xmlns:a16="http://schemas.microsoft.com/office/drawing/2014/main" id="{A904490D-1603-4A4A-8A0B-678499D9C7E1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54;p15">
                <a:extLst>
                  <a:ext uri="{FF2B5EF4-FFF2-40B4-BE49-F238E27FC236}">
                    <a16:creationId xmlns:a16="http://schemas.microsoft.com/office/drawing/2014/main" id="{717CC591-42FF-4730-A829-2453C622FEC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55;p15">
                <a:extLst>
                  <a:ext uri="{FF2B5EF4-FFF2-40B4-BE49-F238E27FC236}">
                    <a16:creationId xmlns:a16="http://schemas.microsoft.com/office/drawing/2014/main" id="{FE3D5CC6-1533-4F28-BEE6-FBBE64B9E57F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56;p15">
                <a:extLst>
                  <a:ext uri="{FF2B5EF4-FFF2-40B4-BE49-F238E27FC236}">
                    <a16:creationId xmlns:a16="http://schemas.microsoft.com/office/drawing/2014/main" id="{D2199A7A-FA18-4257-9294-4B782569A77B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57;p15">
                <a:extLst>
                  <a:ext uri="{FF2B5EF4-FFF2-40B4-BE49-F238E27FC236}">
                    <a16:creationId xmlns:a16="http://schemas.microsoft.com/office/drawing/2014/main" id="{4C54854D-61A8-4C63-BD15-6F0FF6058792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58;p15">
                <a:extLst>
                  <a:ext uri="{FF2B5EF4-FFF2-40B4-BE49-F238E27FC236}">
                    <a16:creationId xmlns:a16="http://schemas.microsoft.com/office/drawing/2014/main" id="{1DEF6E02-D292-4557-84AA-5407C24541FC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59;p15">
                <a:extLst>
                  <a:ext uri="{FF2B5EF4-FFF2-40B4-BE49-F238E27FC236}">
                    <a16:creationId xmlns:a16="http://schemas.microsoft.com/office/drawing/2014/main" id="{A2B46E23-DFFC-4302-AF39-BD7BFD82C289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60;p15">
                <a:extLst>
                  <a:ext uri="{FF2B5EF4-FFF2-40B4-BE49-F238E27FC236}">
                    <a16:creationId xmlns:a16="http://schemas.microsoft.com/office/drawing/2014/main" id="{718E1240-DACF-497F-BEF6-587AC60FF9D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61;p15">
                <a:extLst>
                  <a:ext uri="{FF2B5EF4-FFF2-40B4-BE49-F238E27FC236}">
                    <a16:creationId xmlns:a16="http://schemas.microsoft.com/office/drawing/2014/main" id="{7BE93451-1FBB-4645-996C-AEFF7BB14C44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62;p15">
                <a:extLst>
                  <a:ext uri="{FF2B5EF4-FFF2-40B4-BE49-F238E27FC236}">
                    <a16:creationId xmlns:a16="http://schemas.microsoft.com/office/drawing/2014/main" id="{A2E59FE4-1168-4CC8-A959-DBF6C62047FE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63;p15">
                <a:extLst>
                  <a:ext uri="{FF2B5EF4-FFF2-40B4-BE49-F238E27FC236}">
                    <a16:creationId xmlns:a16="http://schemas.microsoft.com/office/drawing/2014/main" id="{3C0C9EEB-D66A-4467-8262-B566D3E7091C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64;p15">
                <a:extLst>
                  <a:ext uri="{FF2B5EF4-FFF2-40B4-BE49-F238E27FC236}">
                    <a16:creationId xmlns:a16="http://schemas.microsoft.com/office/drawing/2014/main" id="{77804B52-C23D-4CEB-B4A8-B98CBFC1464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65;p15">
                <a:extLst>
                  <a:ext uri="{FF2B5EF4-FFF2-40B4-BE49-F238E27FC236}">
                    <a16:creationId xmlns:a16="http://schemas.microsoft.com/office/drawing/2014/main" id="{CFFA318D-B034-4532-AB1B-A2DF9DCE90C4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66;p15">
                <a:extLst>
                  <a:ext uri="{FF2B5EF4-FFF2-40B4-BE49-F238E27FC236}">
                    <a16:creationId xmlns:a16="http://schemas.microsoft.com/office/drawing/2014/main" id="{744396BB-89EE-456F-9D03-2DC1ACBE1320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67;p15">
                <a:extLst>
                  <a:ext uri="{FF2B5EF4-FFF2-40B4-BE49-F238E27FC236}">
                    <a16:creationId xmlns:a16="http://schemas.microsoft.com/office/drawing/2014/main" id="{242756F0-F0C8-4F9E-8B45-C2A0D639DF5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68;p15">
                <a:extLst>
                  <a:ext uri="{FF2B5EF4-FFF2-40B4-BE49-F238E27FC236}">
                    <a16:creationId xmlns:a16="http://schemas.microsoft.com/office/drawing/2014/main" id="{9D15741E-695F-4BEA-883D-0699A5DF66D1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69;p15">
                <a:extLst>
                  <a:ext uri="{FF2B5EF4-FFF2-40B4-BE49-F238E27FC236}">
                    <a16:creationId xmlns:a16="http://schemas.microsoft.com/office/drawing/2014/main" id="{DF200978-E975-4FE7-AF77-E8C1E9D4B094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70;p15">
                <a:extLst>
                  <a:ext uri="{FF2B5EF4-FFF2-40B4-BE49-F238E27FC236}">
                    <a16:creationId xmlns:a16="http://schemas.microsoft.com/office/drawing/2014/main" id="{717A7CF0-C7FE-4D81-9DEB-2AC09D9C07D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71;p15">
              <a:extLst>
                <a:ext uri="{FF2B5EF4-FFF2-40B4-BE49-F238E27FC236}">
                  <a16:creationId xmlns:a16="http://schemas.microsoft.com/office/drawing/2014/main" id="{7A1D7C2A-A6E6-44E6-98DF-3A787ED69EC3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15">
              <a:extLst>
                <a:ext uri="{FF2B5EF4-FFF2-40B4-BE49-F238E27FC236}">
                  <a16:creationId xmlns:a16="http://schemas.microsoft.com/office/drawing/2014/main" id="{5167937F-D850-48E6-80EA-2970AFCCE6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15">
              <a:extLst>
                <a:ext uri="{FF2B5EF4-FFF2-40B4-BE49-F238E27FC236}">
                  <a16:creationId xmlns:a16="http://schemas.microsoft.com/office/drawing/2014/main" id="{347C19A0-A2A6-4E53-B272-09C264BCEBA7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15">
              <a:extLst>
                <a:ext uri="{FF2B5EF4-FFF2-40B4-BE49-F238E27FC236}">
                  <a16:creationId xmlns:a16="http://schemas.microsoft.com/office/drawing/2014/main" id="{BD3A1F4D-D8E2-4F7D-ABEA-5AE003FCFA8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5;p15">
              <a:extLst>
                <a:ext uri="{FF2B5EF4-FFF2-40B4-BE49-F238E27FC236}">
                  <a16:creationId xmlns:a16="http://schemas.microsoft.com/office/drawing/2014/main" id="{7537AD1F-9A23-4A8F-9445-B2797FBC03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6;p15">
              <a:extLst>
                <a:ext uri="{FF2B5EF4-FFF2-40B4-BE49-F238E27FC236}">
                  <a16:creationId xmlns:a16="http://schemas.microsoft.com/office/drawing/2014/main" id="{91D76F5C-FD13-4D3C-8B6A-088AA342043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77;p15">
              <a:extLst>
                <a:ext uri="{FF2B5EF4-FFF2-40B4-BE49-F238E27FC236}">
                  <a16:creationId xmlns:a16="http://schemas.microsoft.com/office/drawing/2014/main" id="{B1E7FFC3-4447-4DA6-B5A9-5ECCC003D85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78;p15">
              <a:extLst>
                <a:ext uri="{FF2B5EF4-FFF2-40B4-BE49-F238E27FC236}">
                  <a16:creationId xmlns:a16="http://schemas.microsoft.com/office/drawing/2014/main" id="{C02288BB-8644-4B62-BAA9-9DAFAB2F884C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79;p15">
              <a:extLst>
                <a:ext uri="{FF2B5EF4-FFF2-40B4-BE49-F238E27FC236}">
                  <a16:creationId xmlns:a16="http://schemas.microsoft.com/office/drawing/2014/main" id="{741E3910-04AE-48ED-99FC-5CE9A79B2224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80;p15">
              <a:extLst>
                <a:ext uri="{FF2B5EF4-FFF2-40B4-BE49-F238E27FC236}">
                  <a16:creationId xmlns:a16="http://schemas.microsoft.com/office/drawing/2014/main" id="{798900A0-DDE3-4BEB-8729-3E3628FA1523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81;p15">
              <a:extLst>
                <a:ext uri="{FF2B5EF4-FFF2-40B4-BE49-F238E27FC236}">
                  <a16:creationId xmlns:a16="http://schemas.microsoft.com/office/drawing/2014/main" id="{F78DC722-090F-4019-9FDA-392D3B5E508D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82;p15">
              <a:extLst>
                <a:ext uri="{FF2B5EF4-FFF2-40B4-BE49-F238E27FC236}">
                  <a16:creationId xmlns:a16="http://schemas.microsoft.com/office/drawing/2014/main" id="{2BCB8989-AC9B-4D63-A8AF-0F1664E7629B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83;p15">
              <a:extLst>
                <a:ext uri="{FF2B5EF4-FFF2-40B4-BE49-F238E27FC236}">
                  <a16:creationId xmlns:a16="http://schemas.microsoft.com/office/drawing/2014/main" id="{EA3BC208-FC98-4252-B4AD-A7D7AC0BED25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84;p15">
              <a:extLst>
                <a:ext uri="{FF2B5EF4-FFF2-40B4-BE49-F238E27FC236}">
                  <a16:creationId xmlns:a16="http://schemas.microsoft.com/office/drawing/2014/main" id="{BCF57472-6214-4978-A881-D78608B8823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85;p15">
              <a:extLst>
                <a:ext uri="{FF2B5EF4-FFF2-40B4-BE49-F238E27FC236}">
                  <a16:creationId xmlns:a16="http://schemas.microsoft.com/office/drawing/2014/main" id="{A2EAE98C-F988-44B1-B4E3-8984C3CA28E7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86;p15">
              <a:extLst>
                <a:ext uri="{FF2B5EF4-FFF2-40B4-BE49-F238E27FC236}">
                  <a16:creationId xmlns:a16="http://schemas.microsoft.com/office/drawing/2014/main" id="{7A559AB6-63C3-4941-8CF1-BEB557F065E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87;p15">
              <a:extLst>
                <a:ext uri="{FF2B5EF4-FFF2-40B4-BE49-F238E27FC236}">
                  <a16:creationId xmlns:a16="http://schemas.microsoft.com/office/drawing/2014/main" id="{5A5DA3B1-9AEE-4247-8770-461BFFD4F36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88;p15">
              <a:extLst>
                <a:ext uri="{FF2B5EF4-FFF2-40B4-BE49-F238E27FC236}">
                  <a16:creationId xmlns:a16="http://schemas.microsoft.com/office/drawing/2014/main" id="{D2B6C779-4705-4755-82E9-A2EA06CC1057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89;p15">
              <a:extLst>
                <a:ext uri="{FF2B5EF4-FFF2-40B4-BE49-F238E27FC236}">
                  <a16:creationId xmlns:a16="http://schemas.microsoft.com/office/drawing/2014/main" id="{37462D54-33E5-4A2A-8D02-01D2426BAF37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90;p15">
              <a:extLst>
                <a:ext uri="{FF2B5EF4-FFF2-40B4-BE49-F238E27FC236}">
                  <a16:creationId xmlns:a16="http://schemas.microsoft.com/office/drawing/2014/main" id="{73952F8A-76E8-420C-8D53-5FDAF3C35D7E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1;p15">
              <a:extLst>
                <a:ext uri="{FF2B5EF4-FFF2-40B4-BE49-F238E27FC236}">
                  <a16:creationId xmlns:a16="http://schemas.microsoft.com/office/drawing/2014/main" id="{9823C9FF-176E-470A-9769-6933C107F038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92;p15">
              <a:extLst>
                <a:ext uri="{FF2B5EF4-FFF2-40B4-BE49-F238E27FC236}">
                  <a16:creationId xmlns:a16="http://schemas.microsoft.com/office/drawing/2014/main" id="{5ADBF55D-707E-4A3A-8BC6-53E948D61585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93;p15">
              <a:extLst>
                <a:ext uri="{FF2B5EF4-FFF2-40B4-BE49-F238E27FC236}">
                  <a16:creationId xmlns:a16="http://schemas.microsoft.com/office/drawing/2014/main" id="{62DE55FB-DFE4-4A79-8A11-2BA50A39CC5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94;p15">
              <a:extLst>
                <a:ext uri="{FF2B5EF4-FFF2-40B4-BE49-F238E27FC236}">
                  <a16:creationId xmlns:a16="http://schemas.microsoft.com/office/drawing/2014/main" id="{B47EA584-3EF9-476B-8AAD-A70428C5DD5D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95;p15">
              <a:extLst>
                <a:ext uri="{FF2B5EF4-FFF2-40B4-BE49-F238E27FC236}">
                  <a16:creationId xmlns:a16="http://schemas.microsoft.com/office/drawing/2014/main" id="{5D1094DB-A888-4181-8813-2E83288B9233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96;p15">
              <a:extLst>
                <a:ext uri="{FF2B5EF4-FFF2-40B4-BE49-F238E27FC236}">
                  <a16:creationId xmlns:a16="http://schemas.microsoft.com/office/drawing/2014/main" id="{7209FC00-ABBC-435E-BA13-2A9F34735C70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97;p15">
              <a:extLst>
                <a:ext uri="{FF2B5EF4-FFF2-40B4-BE49-F238E27FC236}">
                  <a16:creationId xmlns:a16="http://schemas.microsoft.com/office/drawing/2014/main" id="{F59B4A69-B56F-4B1C-8BE2-2A3DD7D91F9E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98;p15">
              <a:extLst>
                <a:ext uri="{FF2B5EF4-FFF2-40B4-BE49-F238E27FC236}">
                  <a16:creationId xmlns:a16="http://schemas.microsoft.com/office/drawing/2014/main" id="{EF9D99DF-5000-47FF-97E1-40EF6E39A650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99;p15">
              <a:extLst>
                <a:ext uri="{FF2B5EF4-FFF2-40B4-BE49-F238E27FC236}">
                  <a16:creationId xmlns:a16="http://schemas.microsoft.com/office/drawing/2014/main" id="{B996DE84-CD2E-4344-8388-1C707A784D64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500;p15">
              <a:extLst>
                <a:ext uri="{FF2B5EF4-FFF2-40B4-BE49-F238E27FC236}">
                  <a16:creationId xmlns:a16="http://schemas.microsoft.com/office/drawing/2014/main" id="{D2A5008B-F0CB-4C59-9A68-CFF39C03D5A8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501;p15">
                <a:extLst>
                  <a:ext uri="{FF2B5EF4-FFF2-40B4-BE49-F238E27FC236}">
                    <a16:creationId xmlns:a16="http://schemas.microsoft.com/office/drawing/2014/main" id="{B13EA5FC-7C5B-4B1F-A912-F086DADF8A17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502;p15">
                <a:extLst>
                  <a:ext uri="{FF2B5EF4-FFF2-40B4-BE49-F238E27FC236}">
                    <a16:creationId xmlns:a16="http://schemas.microsoft.com/office/drawing/2014/main" id="{9CF1BEE7-4C6D-4FFF-9842-8CBF66BAFFA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503;p15">
                <a:extLst>
                  <a:ext uri="{FF2B5EF4-FFF2-40B4-BE49-F238E27FC236}">
                    <a16:creationId xmlns:a16="http://schemas.microsoft.com/office/drawing/2014/main" id="{490361CC-BD34-44DB-B734-5FC625D485B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504;p15">
                <a:extLst>
                  <a:ext uri="{FF2B5EF4-FFF2-40B4-BE49-F238E27FC236}">
                    <a16:creationId xmlns:a16="http://schemas.microsoft.com/office/drawing/2014/main" id="{4719EDB9-4BEC-4353-B737-8B9D69C1E66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505;p15">
                <a:extLst>
                  <a:ext uri="{FF2B5EF4-FFF2-40B4-BE49-F238E27FC236}">
                    <a16:creationId xmlns:a16="http://schemas.microsoft.com/office/drawing/2014/main" id="{A1351BBB-33A9-41CD-A211-ECE82DA2CF45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506;p15">
                <a:extLst>
                  <a:ext uri="{FF2B5EF4-FFF2-40B4-BE49-F238E27FC236}">
                    <a16:creationId xmlns:a16="http://schemas.microsoft.com/office/drawing/2014/main" id="{7F8A440F-7B8D-40E2-9C0C-C3ACAA759A2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507;p15">
                <a:extLst>
                  <a:ext uri="{FF2B5EF4-FFF2-40B4-BE49-F238E27FC236}">
                    <a16:creationId xmlns:a16="http://schemas.microsoft.com/office/drawing/2014/main" id="{3841F395-79D1-4914-A931-B9C8C36C56A9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508;p15">
                <a:extLst>
                  <a:ext uri="{FF2B5EF4-FFF2-40B4-BE49-F238E27FC236}">
                    <a16:creationId xmlns:a16="http://schemas.microsoft.com/office/drawing/2014/main" id="{F97C1E09-EAB1-4E74-B453-05F032422693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509;p15">
                <a:extLst>
                  <a:ext uri="{FF2B5EF4-FFF2-40B4-BE49-F238E27FC236}">
                    <a16:creationId xmlns:a16="http://schemas.microsoft.com/office/drawing/2014/main" id="{B2DE7690-8972-415D-8B90-799464B668FE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10;p15">
                <a:extLst>
                  <a:ext uri="{FF2B5EF4-FFF2-40B4-BE49-F238E27FC236}">
                    <a16:creationId xmlns:a16="http://schemas.microsoft.com/office/drawing/2014/main" id="{2CEFB704-8401-4D04-A50C-C156957F4D9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11;p15">
                <a:extLst>
                  <a:ext uri="{FF2B5EF4-FFF2-40B4-BE49-F238E27FC236}">
                    <a16:creationId xmlns:a16="http://schemas.microsoft.com/office/drawing/2014/main" id="{D857A81F-AD18-4B7B-B02F-979CA57FC5A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12;p15">
                <a:extLst>
                  <a:ext uri="{FF2B5EF4-FFF2-40B4-BE49-F238E27FC236}">
                    <a16:creationId xmlns:a16="http://schemas.microsoft.com/office/drawing/2014/main" id="{DC45158E-7295-4053-9AA1-52B01B32CCC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13;p15">
                <a:extLst>
                  <a:ext uri="{FF2B5EF4-FFF2-40B4-BE49-F238E27FC236}">
                    <a16:creationId xmlns:a16="http://schemas.microsoft.com/office/drawing/2014/main" id="{CFD617AF-827E-465B-B198-9B84DAD01C9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Agile Methodology</a:t>
            </a:r>
            <a:endParaRPr sz="2400" dirty="0"/>
          </a:p>
        </p:txBody>
      </p:sp>
      <p:grpSp>
        <p:nvGrpSpPr>
          <p:cNvPr id="1288" name="Google Shape;2529;p47">
            <a:extLst>
              <a:ext uri="{FF2B5EF4-FFF2-40B4-BE49-F238E27FC236}">
                <a16:creationId xmlns:a16="http://schemas.microsoft.com/office/drawing/2014/main" id="{115DC73A-8A99-4F7E-8272-69402442FE9A}"/>
              </a:ext>
            </a:extLst>
          </p:cNvPr>
          <p:cNvGrpSpPr/>
          <p:nvPr/>
        </p:nvGrpSpPr>
        <p:grpSpPr>
          <a:xfrm>
            <a:off x="1348844" y="1646468"/>
            <a:ext cx="1782756" cy="1850564"/>
            <a:chOff x="2012475" y="393272"/>
            <a:chExt cx="4440240" cy="4609126"/>
          </a:xfrm>
        </p:grpSpPr>
        <p:sp>
          <p:nvSpPr>
            <p:cNvPr id="1289" name="Google Shape;2530;p47">
              <a:extLst>
                <a:ext uri="{FF2B5EF4-FFF2-40B4-BE49-F238E27FC236}">
                  <a16:creationId xmlns:a16="http://schemas.microsoft.com/office/drawing/2014/main" id="{5A1C742A-B46E-4393-AF6B-F78F12B40698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2531;p47">
              <a:extLst>
                <a:ext uri="{FF2B5EF4-FFF2-40B4-BE49-F238E27FC236}">
                  <a16:creationId xmlns:a16="http://schemas.microsoft.com/office/drawing/2014/main" id="{5CE8E51F-DEEC-435A-B95B-062C7179C38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2532;p47">
              <a:extLst>
                <a:ext uri="{FF2B5EF4-FFF2-40B4-BE49-F238E27FC236}">
                  <a16:creationId xmlns:a16="http://schemas.microsoft.com/office/drawing/2014/main" id="{CAD73A55-987C-4D9D-8BD0-B75C5A888F0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2533;p47">
              <a:extLst>
                <a:ext uri="{FF2B5EF4-FFF2-40B4-BE49-F238E27FC236}">
                  <a16:creationId xmlns:a16="http://schemas.microsoft.com/office/drawing/2014/main" id="{D16C2235-EFF0-4C12-8F61-EB9820B2A9B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2534;p47">
              <a:extLst>
                <a:ext uri="{FF2B5EF4-FFF2-40B4-BE49-F238E27FC236}">
                  <a16:creationId xmlns:a16="http://schemas.microsoft.com/office/drawing/2014/main" id="{4FC2B21F-5A8D-4F8A-BB21-F9E86B773DF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2535;p47">
              <a:extLst>
                <a:ext uri="{FF2B5EF4-FFF2-40B4-BE49-F238E27FC236}">
                  <a16:creationId xmlns:a16="http://schemas.microsoft.com/office/drawing/2014/main" id="{6B706A4D-A37C-46CE-9DBA-0FC0958AC79E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2536;p47">
              <a:extLst>
                <a:ext uri="{FF2B5EF4-FFF2-40B4-BE49-F238E27FC236}">
                  <a16:creationId xmlns:a16="http://schemas.microsoft.com/office/drawing/2014/main" id="{B448EE38-F8EF-4377-89ED-D43760183CDC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2537;p47">
              <a:extLst>
                <a:ext uri="{FF2B5EF4-FFF2-40B4-BE49-F238E27FC236}">
                  <a16:creationId xmlns:a16="http://schemas.microsoft.com/office/drawing/2014/main" id="{FF43AACE-17C5-4473-9F25-CC6193BF4FD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2538;p47">
              <a:extLst>
                <a:ext uri="{FF2B5EF4-FFF2-40B4-BE49-F238E27FC236}">
                  <a16:creationId xmlns:a16="http://schemas.microsoft.com/office/drawing/2014/main" id="{9E320632-9D81-428C-810A-08FEDB25E0D8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2539;p47">
              <a:extLst>
                <a:ext uri="{FF2B5EF4-FFF2-40B4-BE49-F238E27FC236}">
                  <a16:creationId xmlns:a16="http://schemas.microsoft.com/office/drawing/2014/main" id="{C1763619-13FF-45A4-AA45-EA142454BF56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2540;p47">
              <a:extLst>
                <a:ext uri="{FF2B5EF4-FFF2-40B4-BE49-F238E27FC236}">
                  <a16:creationId xmlns:a16="http://schemas.microsoft.com/office/drawing/2014/main" id="{D42647F0-CEBE-46F9-8F1C-695CD304EA3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2541;p47">
              <a:extLst>
                <a:ext uri="{FF2B5EF4-FFF2-40B4-BE49-F238E27FC236}">
                  <a16:creationId xmlns:a16="http://schemas.microsoft.com/office/drawing/2014/main" id="{60F97520-1580-49AC-B9EC-B97EB9D3F41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2542;p47">
              <a:extLst>
                <a:ext uri="{FF2B5EF4-FFF2-40B4-BE49-F238E27FC236}">
                  <a16:creationId xmlns:a16="http://schemas.microsoft.com/office/drawing/2014/main" id="{B60BB7AA-3676-4E97-8B27-3299E0DB3D4E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2543;p47">
              <a:extLst>
                <a:ext uri="{FF2B5EF4-FFF2-40B4-BE49-F238E27FC236}">
                  <a16:creationId xmlns:a16="http://schemas.microsoft.com/office/drawing/2014/main" id="{EC748771-57A5-4422-ADA0-3F18B053AC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2544;p47">
              <a:extLst>
                <a:ext uri="{FF2B5EF4-FFF2-40B4-BE49-F238E27FC236}">
                  <a16:creationId xmlns:a16="http://schemas.microsoft.com/office/drawing/2014/main" id="{220560FE-D180-4C66-BBB5-CFD898F976F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2545;p47">
              <a:extLst>
                <a:ext uri="{FF2B5EF4-FFF2-40B4-BE49-F238E27FC236}">
                  <a16:creationId xmlns:a16="http://schemas.microsoft.com/office/drawing/2014/main" id="{00BAF259-A661-4E79-91CE-11D6AE2AC9F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2546;p47">
              <a:extLst>
                <a:ext uri="{FF2B5EF4-FFF2-40B4-BE49-F238E27FC236}">
                  <a16:creationId xmlns:a16="http://schemas.microsoft.com/office/drawing/2014/main" id="{3E1B4A09-F33B-4017-AF2F-924EA35BDA5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2547;p47">
              <a:extLst>
                <a:ext uri="{FF2B5EF4-FFF2-40B4-BE49-F238E27FC236}">
                  <a16:creationId xmlns:a16="http://schemas.microsoft.com/office/drawing/2014/main" id="{E7F50EC4-89A3-4A78-A737-A9AE2DD76B26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2548;p47">
              <a:extLst>
                <a:ext uri="{FF2B5EF4-FFF2-40B4-BE49-F238E27FC236}">
                  <a16:creationId xmlns:a16="http://schemas.microsoft.com/office/drawing/2014/main" id="{E08BF426-DF93-4472-9A37-8AD2553C5CC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2549;p47">
              <a:extLst>
                <a:ext uri="{FF2B5EF4-FFF2-40B4-BE49-F238E27FC236}">
                  <a16:creationId xmlns:a16="http://schemas.microsoft.com/office/drawing/2014/main" id="{483833D8-9897-434B-9263-EBC3A1F53B9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2550;p47">
              <a:extLst>
                <a:ext uri="{FF2B5EF4-FFF2-40B4-BE49-F238E27FC236}">
                  <a16:creationId xmlns:a16="http://schemas.microsoft.com/office/drawing/2014/main" id="{DC4B1925-96BF-483A-A38B-283AE36AF55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2551;p47">
              <a:extLst>
                <a:ext uri="{FF2B5EF4-FFF2-40B4-BE49-F238E27FC236}">
                  <a16:creationId xmlns:a16="http://schemas.microsoft.com/office/drawing/2014/main" id="{21DC2B8E-A407-4A3D-B611-3FE47A2D34F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2552;p47">
              <a:extLst>
                <a:ext uri="{FF2B5EF4-FFF2-40B4-BE49-F238E27FC236}">
                  <a16:creationId xmlns:a16="http://schemas.microsoft.com/office/drawing/2014/main" id="{E15EEBD5-3BA3-4ECE-918A-1274235BD41E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2553;p47">
              <a:extLst>
                <a:ext uri="{FF2B5EF4-FFF2-40B4-BE49-F238E27FC236}">
                  <a16:creationId xmlns:a16="http://schemas.microsoft.com/office/drawing/2014/main" id="{D06259D4-FD42-4BCA-B995-4828B21FE498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2554;p47">
              <a:extLst>
                <a:ext uri="{FF2B5EF4-FFF2-40B4-BE49-F238E27FC236}">
                  <a16:creationId xmlns:a16="http://schemas.microsoft.com/office/drawing/2014/main" id="{8AAA4458-97DA-4190-9466-8285CDDB288E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2555;p47">
              <a:extLst>
                <a:ext uri="{FF2B5EF4-FFF2-40B4-BE49-F238E27FC236}">
                  <a16:creationId xmlns:a16="http://schemas.microsoft.com/office/drawing/2014/main" id="{E70C536F-D1C9-405D-9C4D-45A520FD733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2556;p47">
              <a:extLst>
                <a:ext uri="{FF2B5EF4-FFF2-40B4-BE49-F238E27FC236}">
                  <a16:creationId xmlns:a16="http://schemas.microsoft.com/office/drawing/2014/main" id="{73996E58-3F7C-4317-956F-5B0A872D6BC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2557;p47">
              <a:extLst>
                <a:ext uri="{FF2B5EF4-FFF2-40B4-BE49-F238E27FC236}">
                  <a16:creationId xmlns:a16="http://schemas.microsoft.com/office/drawing/2014/main" id="{E67A1457-577F-48A0-9A65-ECB520F4CC8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2558;p47">
              <a:extLst>
                <a:ext uri="{FF2B5EF4-FFF2-40B4-BE49-F238E27FC236}">
                  <a16:creationId xmlns:a16="http://schemas.microsoft.com/office/drawing/2014/main" id="{D32A5F00-5F74-4BDA-BF67-9F926AE751F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2559;p47">
              <a:extLst>
                <a:ext uri="{FF2B5EF4-FFF2-40B4-BE49-F238E27FC236}">
                  <a16:creationId xmlns:a16="http://schemas.microsoft.com/office/drawing/2014/main" id="{7878B460-F520-41A0-9CEA-A479EC1ED206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2560;p47">
              <a:extLst>
                <a:ext uri="{FF2B5EF4-FFF2-40B4-BE49-F238E27FC236}">
                  <a16:creationId xmlns:a16="http://schemas.microsoft.com/office/drawing/2014/main" id="{6B703CC3-BE6C-443F-92F1-DE14FD6BF90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2561;p47">
              <a:extLst>
                <a:ext uri="{FF2B5EF4-FFF2-40B4-BE49-F238E27FC236}">
                  <a16:creationId xmlns:a16="http://schemas.microsoft.com/office/drawing/2014/main" id="{3892EAE2-9F51-4950-AC6A-9D0323374F97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2562;p47">
              <a:extLst>
                <a:ext uri="{FF2B5EF4-FFF2-40B4-BE49-F238E27FC236}">
                  <a16:creationId xmlns:a16="http://schemas.microsoft.com/office/drawing/2014/main" id="{DE54338F-9A16-4F4B-89DA-83E85176D1D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2563;p47">
              <a:extLst>
                <a:ext uri="{FF2B5EF4-FFF2-40B4-BE49-F238E27FC236}">
                  <a16:creationId xmlns:a16="http://schemas.microsoft.com/office/drawing/2014/main" id="{DED24D33-A0E5-417A-BE8C-40DD2DFDA95D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2564;p47">
              <a:extLst>
                <a:ext uri="{FF2B5EF4-FFF2-40B4-BE49-F238E27FC236}">
                  <a16:creationId xmlns:a16="http://schemas.microsoft.com/office/drawing/2014/main" id="{57DF5286-DB4F-4E57-BB5F-228FBD20C16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2565;p47">
              <a:extLst>
                <a:ext uri="{FF2B5EF4-FFF2-40B4-BE49-F238E27FC236}">
                  <a16:creationId xmlns:a16="http://schemas.microsoft.com/office/drawing/2014/main" id="{0068EBA2-176D-4E19-B80D-5A9352C24F5D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2566;p47">
              <a:extLst>
                <a:ext uri="{FF2B5EF4-FFF2-40B4-BE49-F238E27FC236}">
                  <a16:creationId xmlns:a16="http://schemas.microsoft.com/office/drawing/2014/main" id="{B300901F-F9D5-4421-9945-3AB182CAA12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2567;p47">
              <a:extLst>
                <a:ext uri="{FF2B5EF4-FFF2-40B4-BE49-F238E27FC236}">
                  <a16:creationId xmlns:a16="http://schemas.microsoft.com/office/drawing/2014/main" id="{6434CF56-8234-4049-AC78-0A3B05C49771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2568;p47">
              <a:extLst>
                <a:ext uri="{FF2B5EF4-FFF2-40B4-BE49-F238E27FC236}">
                  <a16:creationId xmlns:a16="http://schemas.microsoft.com/office/drawing/2014/main" id="{3770BBB1-BB67-4C07-8689-74BDF12C676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2569;p47">
              <a:extLst>
                <a:ext uri="{FF2B5EF4-FFF2-40B4-BE49-F238E27FC236}">
                  <a16:creationId xmlns:a16="http://schemas.microsoft.com/office/drawing/2014/main" id="{922BD070-2535-4A42-9041-017EC03B2F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2570;p47">
              <a:extLst>
                <a:ext uri="{FF2B5EF4-FFF2-40B4-BE49-F238E27FC236}">
                  <a16:creationId xmlns:a16="http://schemas.microsoft.com/office/drawing/2014/main" id="{3E606229-1754-4328-B7B1-CEEBF7075CA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571;p47">
              <a:extLst>
                <a:ext uri="{FF2B5EF4-FFF2-40B4-BE49-F238E27FC236}">
                  <a16:creationId xmlns:a16="http://schemas.microsoft.com/office/drawing/2014/main" id="{7B42B26F-057D-47D1-880D-D02DF597745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572;p47">
              <a:extLst>
                <a:ext uri="{FF2B5EF4-FFF2-40B4-BE49-F238E27FC236}">
                  <a16:creationId xmlns:a16="http://schemas.microsoft.com/office/drawing/2014/main" id="{E0E71BD3-F89F-4B88-9769-1A460FB40A0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573;p47">
              <a:extLst>
                <a:ext uri="{FF2B5EF4-FFF2-40B4-BE49-F238E27FC236}">
                  <a16:creationId xmlns:a16="http://schemas.microsoft.com/office/drawing/2014/main" id="{EA8534B3-6197-4E5D-88D8-BD7E1DEB397E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574;p47">
              <a:extLst>
                <a:ext uri="{FF2B5EF4-FFF2-40B4-BE49-F238E27FC236}">
                  <a16:creationId xmlns:a16="http://schemas.microsoft.com/office/drawing/2014/main" id="{99858564-6732-49EA-9AD4-BE164028E3D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575;p47">
              <a:extLst>
                <a:ext uri="{FF2B5EF4-FFF2-40B4-BE49-F238E27FC236}">
                  <a16:creationId xmlns:a16="http://schemas.microsoft.com/office/drawing/2014/main" id="{9B161261-214A-4520-A31E-A67BCE986068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576;p47">
              <a:extLst>
                <a:ext uri="{FF2B5EF4-FFF2-40B4-BE49-F238E27FC236}">
                  <a16:creationId xmlns:a16="http://schemas.microsoft.com/office/drawing/2014/main" id="{6398A44B-1F5D-4D74-999E-5084227E77B0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577;p47">
              <a:extLst>
                <a:ext uri="{FF2B5EF4-FFF2-40B4-BE49-F238E27FC236}">
                  <a16:creationId xmlns:a16="http://schemas.microsoft.com/office/drawing/2014/main" id="{0D633449-4577-45C2-857E-4A8E5034E76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578;p47">
              <a:extLst>
                <a:ext uri="{FF2B5EF4-FFF2-40B4-BE49-F238E27FC236}">
                  <a16:creationId xmlns:a16="http://schemas.microsoft.com/office/drawing/2014/main" id="{BE52BBF1-5B3F-444E-B650-2DB87BA033BC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579;p47">
              <a:extLst>
                <a:ext uri="{FF2B5EF4-FFF2-40B4-BE49-F238E27FC236}">
                  <a16:creationId xmlns:a16="http://schemas.microsoft.com/office/drawing/2014/main" id="{0DBED1FB-0A06-43CF-8F7D-86C1F245637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580;p47">
              <a:extLst>
                <a:ext uri="{FF2B5EF4-FFF2-40B4-BE49-F238E27FC236}">
                  <a16:creationId xmlns:a16="http://schemas.microsoft.com/office/drawing/2014/main" id="{B3899BFD-C89B-4B87-B868-D0AE2EB0E101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581;p47">
              <a:extLst>
                <a:ext uri="{FF2B5EF4-FFF2-40B4-BE49-F238E27FC236}">
                  <a16:creationId xmlns:a16="http://schemas.microsoft.com/office/drawing/2014/main" id="{2C47BD8E-2690-4F6D-A495-D3F313324E1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582;p47">
              <a:extLst>
                <a:ext uri="{FF2B5EF4-FFF2-40B4-BE49-F238E27FC236}">
                  <a16:creationId xmlns:a16="http://schemas.microsoft.com/office/drawing/2014/main" id="{4B3CE257-8E6B-482C-8B2A-B7044CE9698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583;p47">
              <a:extLst>
                <a:ext uri="{FF2B5EF4-FFF2-40B4-BE49-F238E27FC236}">
                  <a16:creationId xmlns:a16="http://schemas.microsoft.com/office/drawing/2014/main" id="{918FE7FB-52C8-4176-8044-B68F9D62097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584;p47">
              <a:extLst>
                <a:ext uri="{FF2B5EF4-FFF2-40B4-BE49-F238E27FC236}">
                  <a16:creationId xmlns:a16="http://schemas.microsoft.com/office/drawing/2014/main" id="{94FD02B7-8E9B-4B5E-A412-0777BFF00286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585;p47">
              <a:extLst>
                <a:ext uri="{FF2B5EF4-FFF2-40B4-BE49-F238E27FC236}">
                  <a16:creationId xmlns:a16="http://schemas.microsoft.com/office/drawing/2014/main" id="{C5443264-EAA4-4CC8-BCA7-0D047C266EB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586;p47">
              <a:extLst>
                <a:ext uri="{FF2B5EF4-FFF2-40B4-BE49-F238E27FC236}">
                  <a16:creationId xmlns:a16="http://schemas.microsoft.com/office/drawing/2014/main" id="{CF4B30FF-DD0E-4367-9683-544FB2A482E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587;p47">
              <a:extLst>
                <a:ext uri="{FF2B5EF4-FFF2-40B4-BE49-F238E27FC236}">
                  <a16:creationId xmlns:a16="http://schemas.microsoft.com/office/drawing/2014/main" id="{43FE14F8-1F20-4505-8D10-D08D8034708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588;p47">
              <a:extLst>
                <a:ext uri="{FF2B5EF4-FFF2-40B4-BE49-F238E27FC236}">
                  <a16:creationId xmlns:a16="http://schemas.microsoft.com/office/drawing/2014/main" id="{BE6ADE2C-A4C6-48E3-938F-0136E464D2C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589;p47">
              <a:extLst>
                <a:ext uri="{FF2B5EF4-FFF2-40B4-BE49-F238E27FC236}">
                  <a16:creationId xmlns:a16="http://schemas.microsoft.com/office/drawing/2014/main" id="{0789B1D9-E407-467D-9446-6B4DB1F45E3A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590;p47">
              <a:extLst>
                <a:ext uri="{FF2B5EF4-FFF2-40B4-BE49-F238E27FC236}">
                  <a16:creationId xmlns:a16="http://schemas.microsoft.com/office/drawing/2014/main" id="{BC964E67-4112-4531-B104-413C581D327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591;p47">
              <a:extLst>
                <a:ext uri="{FF2B5EF4-FFF2-40B4-BE49-F238E27FC236}">
                  <a16:creationId xmlns:a16="http://schemas.microsoft.com/office/drawing/2014/main" id="{36021405-A310-45DA-A9B0-B3C7B5FE476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592;p47">
              <a:extLst>
                <a:ext uri="{FF2B5EF4-FFF2-40B4-BE49-F238E27FC236}">
                  <a16:creationId xmlns:a16="http://schemas.microsoft.com/office/drawing/2014/main" id="{A42BFA4F-1A8B-43B0-BA2B-30D286CAFA4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593;p47">
              <a:extLst>
                <a:ext uri="{FF2B5EF4-FFF2-40B4-BE49-F238E27FC236}">
                  <a16:creationId xmlns:a16="http://schemas.microsoft.com/office/drawing/2014/main" id="{FD9B3D6C-D584-4585-B343-551205C6933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594;p47">
              <a:extLst>
                <a:ext uri="{FF2B5EF4-FFF2-40B4-BE49-F238E27FC236}">
                  <a16:creationId xmlns:a16="http://schemas.microsoft.com/office/drawing/2014/main" id="{2FB3A079-C076-4354-BC9A-0B556269C1D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595;p47">
              <a:extLst>
                <a:ext uri="{FF2B5EF4-FFF2-40B4-BE49-F238E27FC236}">
                  <a16:creationId xmlns:a16="http://schemas.microsoft.com/office/drawing/2014/main" id="{6BA7C744-CE1F-45B8-A766-E92761DB6B8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596;p47">
              <a:extLst>
                <a:ext uri="{FF2B5EF4-FFF2-40B4-BE49-F238E27FC236}">
                  <a16:creationId xmlns:a16="http://schemas.microsoft.com/office/drawing/2014/main" id="{094EE81D-100D-48E0-8795-6B036E3DCE5F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597;p47">
              <a:extLst>
                <a:ext uri="{FF2B5EF4-FFF2-40B4-BE49-F238E27FC236}">
                  <a16:creationId xmlns:a16="http://schemas.microsoft.com/office/drawing/2014/main" id="{CC4AE815-F5AD-44BA-A58B-08F502D3B18C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598;p47">
              <a:extLst>
                <a:ext uri="{FF2B5EF4-FFF2-40B4-BE49-F238E27FC236}">
                  <a16:creationId xmlns:a16="http://schemas.microsoft.com/office/drawing/2014/main" id="{B93EFD37-B4B8-4877-8CA5-7E2BB0CC75F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599;p47">
              <a:extLst>
                <a:ext uri="{FF2B5EF4-FFF2-40B4-BE49-F238E27FC236}">
                  <a16:creationId xmlns:a16="http://schemas.microsoft.com/office/drawing/2014/main" id="{22C5115A-DE50-4E71-A661-8F0A49B816D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600;p47">
              <a:extLst>
                <a:ext uri="{FF2B5EF4-FFF2-40B4-BE49-F238E27FC236}">
                  <a16:creationId xmlns:a16="http://schemas.microsoft.com/office/drawing/2014/main" id="{BA6ABBA0-F44A-4F8B-93BB-80A17AA10A6D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601;p47">
              <a:extLst>
                <a:ext uri="{FF2B5EF4-FFF2-40B4-BE49-F238E27FC236}">
                  <a16:creationId xmlns:a16="http://schemas.microsoft.com/office/drawing/2014/main" id="{E9BCB752-8AA8-4A1A-A8B8-5F1BC667B8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602;p47">
              <a:extLst>
                <a:ext uri="{FF2B5EF4-FFF2-40B4-BE49-F238E27FC236}">
                  <a16:creationId xmlns:a16="http://schemas.microsoft.com/office/drawing/2014/main" id="{2B179513-0E21-4D65-AAFC-22AA15C9CBF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603;p47">
              <a:extLst>
                <a:ext uri="{FF2B5EF4-FFF2-40B4-BE49-F238E27FC236}">
                  <a16:creationId xmlns:a16="http://schemas.microsoft.com/office/drawing/2014/main" id="{2C759B9C-F07C-4D20-BDF5-4DE5B49AFEE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604;p47">
              <a:extLst>
                <a:ext uri="{FF2B5EF4-FFF2-40B4-BE49-F238E27FC236}">
                  <a16:creationId xmlns:a16="http://schemas.microsoft.com/office/drawing/2014/main" id="{88F47EA4-27EA-459A-A2D5-BD096646A1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605;p47">
              <a:extLst>
                <a:ext uri="{FF2B5EF4-FFF2-40B4-BE49-F238E27FC236}">
                  <a16:creationId xmlns:a16="http://schemas.microsoft.com/office/drawing/2014/main" id="{0A0FB4BF-E15A-48D9-83BF-4001C9F5CAE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606;p47">
              <a:extLst>
                <a:ext uri="{FF2B5EF4-FFF2-40B4-BE49-F238E27FC236}">
                  <a16:creationId xmlns:a16="http://schemas.microsoft.com/office/drawing/2014/main" id="{7637B3A6-4D16-4C48-A2E2-2A4EABBF91C0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607;p47">
              <a:extLst>
                <a:ext uri="{FF2B5EF4-FFF2-40B4-BE49-F238E27FC236}">
                  <a16:creationId xmlns:a16="http://schemas.microsoft.com/office/drawing/2014/main" id="{B957CCCD-0F94-4439-B1DB-E7DEFBE1E02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608;p47">
              <a:extLst>
                <a:ext uri="{FF2B5EF4-FFF2-40B4-BE49-F238E27FC236}">
                  <a16:creationId xmlns:a16="http://schemas.microsoft.com/office/drawing/2014/main" id="{703416EE-BD4C-4210-B41D-CC97CB11926B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609;p47">
              <a:extLst>
                <a:ext uri="{FF2B5EF4-FFF2-40B4-BE49-F238E27FC236}">
                  <a16:creationId xmlns:a16="http://schemas.microsoft.com/office/drawing/2014/main" id="{7152313D-0AD6-4D27-9EDB-19243CED8715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610;p47">
              <a:extLst>
                <a:ext uri="{FF2B5EF4-FFF2-40B4-BE49-F238E27FC236}">
                  <a16:creationId xmlns:a16="http://schemas.microsoft.com/office/drawing/2014/main" id="{0DC702EC-C903-4EFA-A7DB-F12C71C0BD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611;p47">
              <a:extLst>
                <a:ext uri="{FF2B5EF4-FFF2-40B4-BE49-F238E27FC236}">
                  <a16:creationId xmlns:a16="http://schemas.microsoft.com/office/drawing/2014/main" id="{0A3F0D90-3736-45A5-BDB6-1545A5AA15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612;p47">
              <a:extLst>
                <a:ext uri="{FF2B5EF4-FFF2-40B4-BE49-F238E27FC236}">
                  <a16:creationId xmlns:a16="http://schemas.microsoft.com/office/drawing/2014/main" id="{DC6D77DA-A9A1-4832-8244-B80E0F4CD2D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613;p47">
              <a:extLst>
                <a:ext uri="{FF2B5EF4-FFF2-40B4-BE49-F238E27FC236}">
                  <a16:creationId xmlns:a16="http://schemas.microsoft.com/office/drawing/2014/main" id="{A39922BF-555A-4FAD-B0E9-0E21EADE406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614;p47">
              <a:extLst>
                <a:ext uri="{FF2B5EF4-FFF2-40B4-BE49-F238E27FC236}">
                  <a16:creationId xmlns:a16="http://schemas.microsoft.com/office/drawing/2014/main" id="{168628CA-9F43-465F-8C21-54A86FC2B62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615;p47">
              <a:extLst>
                <a:ext uri="{FF2B5EF4-FFF2-40B4-BE49-F238E27FC236}">
                  <a16:creationId xmlns:a16="http://schemas.microsoft.com/office/drawing/2014/main" id="{A6BD1262-300B-42A7-B7ED-F132572FCF9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616;p47">
              <a:extLst>
                <a:ext uri="{FF2B5EF4-FFF2-40B4-BE49-F238E27FC236}">
                  <a16:creationId xmlns:a16="http://schemas.microsoft.com/office/drawing/2014/main" id="{5DC06102-8584-4286-BC91-76069ACCF40C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617;p47">
              <a:extLst>
                <a:ext uri="{FF2B5EF4-FFF2-40B4-BE49-F238E27FC236}">
                  <a16:creationId xmlns:a16="http://schemas.microsoft.com/office/drawing/2014/main" id="{76C1665D-ADB4-4221-8845-6D3998432CA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618;p47">
              <a:extLst>
                <a:ext uri="{FF2B5EF4-FFF2-40B4-BE49-F238E27FC236}">
                  <a16:creationId xmlns:a16="http://schemas.microsoft.com/office/drawing/2014/main" id="{6667A239-D743-4339-8536-2F9D8E79E32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619;p47">
              <a:extLst>
                <a:ext uri="{FF2B5EF4-FFF2-40B4-BE49-F238E27FC236}">
                  <a16:creationId xmlns:a16="http://schemas.microsoft.com/office/drawing/2014/main" id="{A867D60F-59E7-427A-886B-8FCEDFD37FF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620;p47">
              <a:extLst>
                <a:ext uri="{FF2B5EF4-FFF2-40B4-BE49-F238E27FC236}">
                  <a16:creationId xmlns:a16="http://schemas.microsoft.com/office/drawing/2014/main" id="{472A3D3E-2F61-48AA-9DE1-2B2188EBFDC1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621;p47">
              <a:extLst>
                <a:ext uri="{FF2B5EF4-FFF2-40B4-BE49-F238E27FC236}">
                  <a16:creationId xmlns:a16="http://schemas.microsoft.com/office/drawing/2014/main" id="{A1E7B927-99F4-4814-8108-8728A793AEB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622;p47">
              <a:extLst>
                <a:ext uri="{FF2B5EF4-FFF2-40B4-BE49-F238E27FC236}">
                  <a16:creationId xmlns:a16="http://schemas.microsoft.com/office/drawing/2014/main" id="{896A327E-6104-4364-8180-D81E506807BB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2623;p47">
            <a:extLst>
              <a:ext uri="{FF2B5EF4-FFF2-40B4-BE49-F238E27FC236}">
                <a16:creationId xmlns:a16="http://schemas.microsoft.com/office/drawing/2014/main" id="{7C6E3F94-BADF-40CB-9866-E58DFD09887E}"/>
              </a:ext>
            </a:extLst>
          </p:cNvPr>
          <p:cNvGrpSpPr/>
          <p:nvPr/>
        </p:nvGrpSpPr>
        <p:grpSpPr>
          <a:xfrm>
            <a:off x="3567278" y="1742540"/>
            <a:ext cx="1641691" cy="1754492"/>
            <a:chOff x="1926580" y="602477"/>
            <a:chExt cx="4456273" cy="4762466"/>
          </a:xfrm>
        </p:grpSpPr>
        <p:sp>
          <p:nvSpPr>
            <p:cNvPr id="1383" name="Google Shape;2624;p47">
              <a:extLst>
                <a:ext uri="{FF2B5EF4-FFF2-40B4-BE49-F238E27FC236}">
                  <a16:creationId xmlns:a16="http://schemas.microsoft.com/office/drawing/2014/main" id="{9BFD6ACE-7543-4501-B86F-8122676B6647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625;p47">
              <a:extLst>
                <a:ext uri="{FF2B5EF4-FFF2-40B4-BE49-F238E27FC236}">
                  <a16:creationId xmlns:a16="http://schemas.microsoft.com/office/drawing/2014/main" id="{0A2A45A2-B903-4D96-9163-443149A98CD2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626;p47">
              <a:extLst>
                <a:ext uri="{FF2B5EF4-FFF2-40B4-BE49-F238E27FC236}">
                  <a16:creationId xmlns:a16="http://schemas.microsoft.com/office/drawing/2014/main" id="{4AF0598E-B580-417A-AA37-38AE7CCB13FB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627;p47">
              <a:extLst>
                <a:ext uri="{FF2B5EF4-FFF2-40B4-BE49-F238E27FC236}">
                  <a16:creationId xmlns:a16="http://schemas.microsoft.com/office/drawing/2014/main" id="{044094CE-6C2B-4A2D-B3ED-DCA2FFB4CE58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628;p47">
              <a:extLst>
                <a:ext uri="{FF2B5EF4-FFF2-40B4-BE49-F238E27FC236}">
                  <a16:creationId xmlns:a16="http://schemas.microsoft.com/office/drawing/2014/main" id="{0DC81F77-6C9B-416D-BCE4-37EDF88A68A3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629;p47">
              <a:extLst>
                <a:ext uri="{FF2B5EF4-FFF2-40B4-BE49-F238E27FC236}">
                  <a16:creationId xmlns:a16="http://schemas.microsoft.com/office/drawing/2014/main" id="{0C8D288B-4737-4C31-B4F0-36FC1068CB54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630;p47">
              <a:extLst>
                <a:ext uri="{FF2B5EF4-FFF2-40B4-BE49-F238E27FC236}">
                  <a16:creationId xmlns:a16="http://schemas.microsoft.com/office/drawing/2014/main" id="{CA3F2F36-5474-46EA-9DDB-BF521D4CCEF3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631;p47">
              <a:extLst>
                <a:ext uri="{FF2B5EF4-FFF2-40B4-BE49-F238E27FC236}">
                  <a16:creationId xmlns:a16="http://schemas.microsoft.com/office/drawing/2014/main" id="{E5356242-0ECB-45FC-B320-CCE2110C9A13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632;p47">
              <a:extLst>
                <a:ext uri="{FF2B5EF4-FFF2-40B4-BE49-F238E27FC236}">
                  <a16:creationId xmlns:a16="http://schemas.microsoft.com/office/drawing/2014/main" id="{BE82EA29-5DD4-4E9F-ABB2-BF95869BC2BC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633;p47">
              <a:extLst>
                <a:ext uri="{FF2B5EF4-FFF2-40B4-BE49-F238E27FC236}">
                  <a16:creationId xmlns:a16="http://schemas.microsoft.com/office/drawing/2014/main" id="{B53683C7-3050-4B9D-B0BA-5B6DEED6D80D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634;p47">
              <a:extLst>
                <a:ext uri="{FF2B5EF4-FFF2-40B4-BE49-F238E27FC236}">
                  <a16:creationId xmlns:a16="http://schemas.microsoft.com/office/drawing/2014/main" id="{95D9B2F7-BA7F-428D-9694-74EA3744CC7D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635;p47">
              <a:extLst>
                <a:ext uri="{FF2B5EF4-FFF2-40B4-BE49-F238E27FC236}">
                  <a16:creationId xmlns:a16="http://schemas.microsoft.com/office/drawing/2014/main" id="{A4A58CE6-1A60-4223-8B33-A524082AA7C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636;p47">
              <a:extLst>
                <a:ext uri="{FF2B5EF4-FFF2-40B4-BE49-F238E27FC236}">
                  <a16:creationId xmlns:a16="http://schemas.microsoft.com/office/drawing/2014/main" id="{FF185324-2C0D-4404-B085-2A5053E98EB6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637;p47">
              <a:extLst>
                <a:ext uri="{FF2B5EF4-FFF2-40B4-BE49-F238E27FC236}">
                  <a16:creationId xmlns:a16="http://schemas.microsoft.com/office/drawing/2014/main" id="{D692BB43-508F-4761-81F7-CBE426288FB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638;p47">
              <a:extLst>
                <a:ext uri="{FF2B5EF4-FFF2-40B4-BE49-F238E27FC236}">
                  <a16:creationId xmlns:a16="http://schemas.microsoft.com/office/drawing/2014/main" id="{8DF781FE-8F03-4DF1-804C-B346E41214CA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639;p47">
              <a:extLst>
                <a:ext uri="{FF2B5EF4-FFF2-40B4-BE49-F238E27FC236}">
                  <a16:creationId xmlns:a16="http://schemas.microsoft.com/office/drawing/2014/main" id="{52346E6F-EA23-45F2-8804-860622C1F28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640;p47">
              <a:extLst>
                <a:ext uri="{FF2B5EF4-FFF2-40B4-BE49-F238E27FC236}">
                  <a16:creationId xmlns:a16="http://schemas.microsoft.com/office/drawing/2014/main" id="{8A8F9603-2B03-4F31-831E-2825A0A95FF1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641;p47">
              <a:extLst>
                <a:ext uri="{FF2B5EF4-FFF2-40B4-BE49-F238E27FC236}">
                  <a16:creationId xmlns:a16="http://schemas.microsoft.com/office/drawing/2014/main" id="{2FE1BEB6-98B4-4470-B7AF-4E832F77767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642;p47">
              <a:extLst>
                <a:ext uri="{FF2B5EF4-FFF2-40B4-BE49-F238E27FC236}">
                  <a16:creationId xmlns:a16="http://schemas.microsoft.com/office/drawing/2014/main" id="{7803C159-B314-4724-BC5B-CC268938D9C9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643;p47">
              <a:extLst>
                <a:ext uri="{FF2B5EF4-FFF2-40B4-BE49-F238E27FC236}">
                  <a16:creationId xmlns:a16="http://schemas.microsoft.com/office/drawing/2014/main" id="{7B00D09F-F525-4B17-8101-65FBEC89667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644;p47">
              <a:extLst>
                <a:ext uri="{FF2B5EF4-FFF2-40B4-BE49-F238E27FC236}">
                  <a16:creationId xmlns:a16="http://schemas.microsoft.com/office/drawing/2014/main" id="{01B3D763-5299-4A72-BAE7-3C76EE0E2DF7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645;p47">
              <a:extLst>
                <a:ext uri="{FF2B5EF4-FFF2-40B4-BE49-F238E27FC236}">
                  <a16:creationId xmlns:a16="http://schemas.microsoft.com/office/drawing/2014/main" id="{29EE3563-FE86-4EA8-A85E-F3067E3B51A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646;p47">
              <a:extLst>
                <a:ext uri="{FF2B5EF4-FFF2-40B4-BE49-F238E27FC236}">
                  <a16:creationId xmlns:a16="http://schemas.microsoft.com/office/drawing/2014/main" id="{E1CC49E2-6C60-47D6-A9F7-33698B5B3D8A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647;p47">
              <a:extLst>
                <a:ext uri="{FF2B5EF4-FFF2-40B4-BE49-F238E27FC236}">
                  <a16:creationId xmlns:a16="http://schemas.microsoft.com/office/drawing/2014/main" id="{C3B0261E-8564-4DE3-B4FA-0FB149CA0A0B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648;p47">
              <a:extLst>
                <a:ext uri="{FF2B5EF4-FFF2-40B4-BE49-F238E27FC236}">
                  <a16:creationId xmlns:a16="http://schemas.microsoft.com/office/drawing/2014/main" id="{22ADF8FB-15F8-45FF-971B-00CEDC554A03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649;p47">
              <a:extLst>
                <a:ext uri="{FF2B5EF4-FFF2-40B4-BE49-F238E27FC236}">
                  <a16:creationId xmlns:a16="http://schemas.microsoft.com/office/drawing/2014/main" id="{3F5A8BBC-0F38-4986-9B19-FE4DFD7EF13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650;p47">
              <a:extLst>
                <a:ext uri="{FF2B5EF4-FFF2-40B4-BE49-F238E27FC236}">
                  <a16:creationId xmlns:a16="http://schemas.microsoft.com/office/drawing/2014/main" id="{FB33D1FE-3CF6-4E1D-84D9-C48E5613A6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651;p47">
              <a:extLst>
                <a:ext uri="{FF2B5EF4-FFF2-40B4-BE49-F238E27FC236}">
                  <a16:creationId xmlns:a16="http://schemas.microsoft.com/office/drawing/2014/main" id="{0BC7BBD7-D2B0-476E-B09F-0EC81ABF42A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652;p47">
              <a:extLst>
                <a:ext uri="{FF2B5EF4-FFF2-40B4-BE49-F238E27FC236}">
                  <a16:creationId xmlns:a16="http://schemas.microsoft.com/office/drawing/2014/main" id="{ACF173C2-F463-4AB9-80D1-DC2EA881C760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653;p47">
              <a:extLst>
                <a:ext uri="{FF2B5EF4-FFF2-40B4-BE49-F238E27FC236}">
                  <a16:creationId xmlns:a16="http://schemas.microsoft.com/office/drawing/2014/main" id="{EB519662-F49E-4D7D-A8E5-EA2AB822F823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654;p47">
              <a:extLst>
                <a:ext uri="{FF2B5EF4-FFF2-40B4-BE49-F238E27FC236}">
                  <a16:creationId xmlns:a16="http://schemas.microsoft.com/office/drawing/2014/main" id="{AE089E35-6FCD-4149-B2D4-B5BFCD7AACE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655;p47">
              <a:extLst>
                <a:ext uri="{FF2B5EF4-FFF2-40B4-BE49-F238E27FC236}">
                  <a16:creationId xmlns:a16="http://schemas.microsoft.com/office/drawing/2014/main" id="{50BC20BC-790C-460A-A741-0FEF1D29F1A4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656;p47">
              <a:extLst>
                <a:ext uri="{FF2B5EF4-FFF2-40B4-BE49-F238E27FC236}">
                  <a16:creationId xmlns:a16="http://schemas.microsoft.com/office/drawing/2014/main" id="{C04A3E8F-4B63-45B3-867A-7C42D3061B42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657;p47">
              <a:extLst>
                <a:ext uri="{FF2B5EF4-FFF2-40B4-BE49-F238E27FC236}">
                  <a16:creationId xmlns:a16="http://schemas.microsoft.com/office/drawing/2014/main" id="{8110277D-856D-441B-BA25-183255D43B9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658;p47">
              <a:extLst>
                <a:ext uri="{FF2B5EF4-FFF2-40B4-BE49-F238E27FC236}">
                  <a16:creationId xmlns:a16="http://schemas.microsoft.com/office/drawing/2014/main" id="{FC9A1BA7-912A-4A34-97A8-F68DA63F7978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659;p47">
              <a:extLst>
                <a:ext uri="{FF2B5EF4-FFF2-40B4-BE49-F238E27FC236}">
                  <a16:creationId xmlns:a16="http://schemas.microsoft.com/office/drawing/2014/main" id="{3871EBB6-E60A-4D06-B5CE-7B8DAEF35597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660;p47">
              <a:extLst>
                <a:ext uri="{FF2B5EF4-FFF2-40B4-BE49-F238E27FC236}">
                  <a16:creationId xmlns:a16="http://schemas.microsoft.com/office/drawing/2014/main" id="{2098440F-C43D-45A0-94CD-F550DC3FD407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661;p47">
              <a:extLst>
                <a:ext uri="{FF2B5EF4-FFF2-40B4-BE49-F238E27FC236}">
                  <a16:creationId xmlns:a16="http://schemas.microsoft.com/office/drawing/2014/main" id="{5C387894-490F-4C81-BB2F-043CE1E5AB8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662;p47">
              <a:extLst>
                <a:ext uri="{FF2B5EF4-FFF2-40B4-BE49-F238E27FC236}">
                  <a16:creationId xmlns:a16="http://schemas.microsoft.com/office/drawing/2014/main" id="{A3592296-EE68-43E3-943A-68544A955A1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663;p47">
              <a:extLst>
                <a:ext uri="{FF2B5EF4-FFF2-40B4-BE49-F238E27FC236}">
                  <a16:creationId xmlns:a16="http://schemas.microsoft.com/office/drawing/2014/main" id="{9ACD5D4E-22EE-42E0-B786-2FC79E145B7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664;p47">
              <a:extLst>
                <a:ext uri="{FF2B5EF4-FFF2-40B4-BE49-F238E27FC236}">
                  <a16:creationId xmlns:a16="http://schemas.microsoft.com/office/drawing/2014/main" id="{8BE9657F-4122-48D3-BF2F-1C34CB466E0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665;p47">
              <a:extLst>
                <a:ext uri="{FF2B5EF4-FFF2-40B4-BE49-F238E27FC236}">
                  <a16:creationId xmlns:a16="http://schemas.microsoft.com/office/drawing/2014/main" id="{B8119951-CD6C-4DC3-B230-0B13A11FCD87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666;p47">
              <a:extLst>
                <a:ext uri="{FF2B5EF4-FFF2-40B4-BE49-F238E27FC236}">
                  <a16:creationId xmlns:a16="http://schemas.microsoft.com/office/drawing/2014/main" id="{F5F9723C-798F-48B1-B547-BDAB77940049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667;p47">
              <a:extLst>
                <a:ext uri="{FF2B5EF4-FFF2-40B4-BE49-F238E27FC236}">
                  <a16:creationId xmlns:a16="http://schemas.microsoft.com/office/drawing/2014/main" id="{768E7C09-2F3D-4C58-84A2-42B4F6AFE83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668;p47">
              <a:extLst>
                <a:ext uri="{FF2B5EF4-FFF2-40B4-BE49-F238E27FC236}">
                  <a16:creationId xmlns:a16="http://schemas.microsoft.com/office/drawing/2014/main" id="{69D21634-2DA4-431E-8645-58ABFFB44656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669;p47">
              <a:extLst>
                <a:ext uri="{FF2B5EF4-FFF2-40B4-BE49-F238E27FC236}">
                  <a16:creationId xmlns:a16="http://schemas.microsoft.com/office/drawing/2014/main" id="{1C4E9009-EC94-4F53-9E96-17630DCFF61E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670;p47">
              <a:extLst>
                <a:ext uri="{FF2B5EF4-FFF2-40B4-BE49-F238E27FC236}">
                  <a16:creationId xmlns:a16="http://schemas.microsoft.com/office/drawing/2014/main" id="{17F61C6B-9805-464E-9B64-E6B9A50D2DD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671;p47">
              <a:extLst>
                <a:ext uri="{FF2B5EF4-FFF2-40B4-BE49-F238E27FC236}">
                  <a16:creationId xmlns:a16="http://schemas.microsoft.com/office/drawing/2014/main" id="{35041F64-AFAB-4D11-8B5F-94BF92E8CC3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672;p47">
              <a:extLst>
                <a:ext uri="{FF2B5EF4-FFF2-40B4-BE49-F238E27FC236}">
                  <a16:creationId xmlns:a16="http://schemas.microsoft.com/office/drawing/2014/main" id="{5A55D253-1E34-4010-89A2-370B60094EC5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673;p47">
              <a:extLst>
                <a:ext uri="{FF2B5EF4-FFF2-40B4-BE49-F238E27FC236}">
                  <a16:creationId xmlns:a16="http://schemas.microsoft.com/office/drawing/2014/main" id="{48938977-D8ED-4EB8-8C4F-812B4AB96A3E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674;p47">
              <a:extLst>
                <a:ext uri="{FF2B5EF4-FFF2-40B4-BE49-F238E27FC236}">
                  <a16:creationId xmlns:a16="http://schemas.microsoft.com/office/drawing/2014/main" id="{CBA00CB4-0FFB-428B-AF4A-A0E0F9FC8AE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675;p47">
              <a:extLst>
                <a:ext uri="{FF2B5EF4-FFF2-40B4-BE49-F238E27FC236}">
                  <a16:creationId xmlns:a16="http://schemas.microsoft.com/office/drawing/2014/main" id="{B0E2EA11-7F14-4350-88CA-7EB2D68906B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676;p47">
              <a:extLst>
                <a:ext uri="{FF2B5EF4-FFF2-40B4-BE49-F238E27FC236}">
                  <a16:creationId xmlns:a16="http://schemas.microsoft.com/office/drawing/2014/main" id="{7144768F-49D2-42C3-B402-1AA0739C9A6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677;p47">
              <a:extLst>
                <a:ext uri="{FF2B5EF4-FFF2-40B4-BE49-F238E27FC236}">
                  <a16:creationId xmlns:a16="http://schemas.microsoft.com/office/drawing/2014/main" id="{33684CC6-C35E-44CC-BE6F-D007ECB1523F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678;p47">
              <a:extLst>
                <a:ext uri="{FF2B5EF4-FFF2-40B4-BE49-F238E27FC236}">
                  <a16:creationId xmlns:a16="http://schemas.microsoft.com/office/drawing/2014/main" id="{4BC18A54-F362-4379-A434-5FFC4D28922E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679;p47">
              <a:extLst>
                <a:ext uri="{FF2B5EF4-FFF2-40B4-BE49-F238E27FC236}">
                  <a16:creationId xmlns:a16="http://schemas.microsoft.com/office/drawing/2014/main" id="{8F630636-2212-4D23-9AEA-D925EEF793B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680;p47">
              <a:extLst>
                <a:ext uri="{FF2B5EF4-FFF2-40B4-BE49-F238E27FC236}">
                  <a16:creationId xmlns:a16="http://schemas.microsoft.com/office/drawing/2014/main" id="{27A9C607-3F43-47B3-BE8C-9B7A4F68F17C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681;p47">
              <a:extLst>
                <a:ext uri="{FF2B5EF4-FFF2-40B4-BE49-F238E27FC236}">
                  <a16:creationId xmlns:a16="http://schemas.microsoft.com/office/drawing/2014/main" id="{4C3F088E-A396-456C-9EED-2F14C4B3CD5D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682;p47">
              <a:extLst>
                <a:ext uri="{FF2B5EF4-FFF2-40B4-BE49-F238E27FC236}">
                  <a16:creationId xmlns:a16="http://schemas.microsoft.com/office/drawing/2014/main" id="{D9AEC6E0-DE37-4B8D-9134-E2719157FBC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683;p47">
              <a:extLst>
                <a:ext uri="{FF2B5EF4-FFF2-40B4-BE49-F238E27FC236}">
                  <a16:creationId xmlns:a16="http://schemas.microsoft.com/office/drawing/2014/main" id="{1DFB71E5-1C4F-4407-BEE6-16807972779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684;p47">
              <a:extLst>
                <a:ext uri="{FF2B5EF4-FFF2-40B4-BE49-F238E27FC236}">
                  <a16:creationId xmlns:a16="http://schemas.microsoft.com/office/drawing/2014/main" id="{A5BE02BF-1A70-406F-95A6-1FBF1538D02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685;p47">
              <a:extLst>
                <a:ext uri="{FF2B5EF4-FFF2-40B4-BE49-F238E27FC236}">
                  <a16:creationId xmlns:a16="http://schemas.microsoft.com/office/drawing/2014/main" id="{8D6D7335-FCA1-4065-9375-4E3D6CA2CAD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686;p47">
              <a:extLst>
                <a:ext uri="{FF2B5EF4-FFF2-40B4-BE49-F238E27FC236}">
                  <a16:creationId xmlns:a16="http://schemas.microsoft.com/office/drawing/2014/main" id="{1D6A34F0-93C3-449A-A670-2A7AB8CC40F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687;p47">
              <a:extLst>
                <a:ext uri="{FF2B5EF4-FFF2-40B4-BE49-F238E27FC236}">
                  <a16:creationId xmlns:a16="http://schemas.microsoft.com/office/drawing/2014/main" id="{115810D8-1003-431C-9C8D-FFADA69009CA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688;p47">
              <a:extLst>
                <a:ext uri="{FF2B5EF4-FFF2-40B4-BE49-F238E27FC236}">
                  <a16:creationId xmlns:a16="http://schemas.microsoft.com/office/drawing/2014/main" id="{331830D8-574B-4444-BC18-0B424D869B0E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689;p47">
              <a:extLst>
                <a:ext uri="{FF2B5EF4-FFF2-40B4-BE49-F238E27FC236}">
                  <a16:creationId xmlns:a16="http://schemas.microsoft.com/office/drawing/2014/main" id="{A065FD19-664F-4D9C-8209-96FE1A0B9FF9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690;p47">
              <a:extLst>
                <a:ext uri="{FF2B5EF4-FFF2-40B4-BE49-F238E27FC236}">
                  <a16:creationId xmlns:a16="http://schemas.microsoft.com/office/drawing/2014/main" id="{9FB651F8-4E32-4F2E-B9DB-8442B7A7D2E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691;p47">
              <a:extLst>
                <a:ext uri="{FF2B5EF4-FFF2-40B4-BE49-F238E27FC236}">
                  <a16:creationId xmlns:a16="http://schemas.microsoft.com/office/drawing/2014/main" id="{7E8D9634-4DC0-46EA-91FC-152A8F888B3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692;p47">
              <a:extLst>
                <a:ext uri="{FF2B5EF4-FFF2-40B4-BE49-F238E27FC236}">
                  <a16:creationId xmlns:a16="http://schemas.microsoft.com/office/drawing/2014/main" id="{054311F4-DF73-4DCC-804B-A437BC045418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693;p47">
              <a:extLst>
                <a:ext uri="{FF2B5EF4-FFF2-40B4-BE49-F238E27FC236}">
                  <a16:creationId xmlns:a16="http://schemas.microsoft.com/office/drawing/2014/main" id="{C0459111-F36A-485E-99AD-5852BD1BAE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694;p47">
              <a:extLst>
                <a:ext uri="{FF2B5EF4-FFF2-40B4-BE49-F238E27FC236}">
                  <a16:creationId xmlns:a16="http://schemas.microsoft.com/office/drawing/2014/main" id="{27B41281-C838-48AA-9D36-D71E902D79C1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695;p47">
              <a:extLst>
                <a:ext uri="{FF2B5EF4-FFF2-40B4-BE49-F238E27FC236}">
                  <a16:creationId xmlns:a16="http://schemas.microsoft.com/office/drawing/2014/main" id="{99A6D52E-750D-4B6D-8004-A2D49C152D6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696;p47">
              <a:extLst>
                <a:ext uri="{FF2B5EF4-FFF2-40B4-BE49-F238E27FC236}">
                  <a16:creationId xmlns:a16="http://schemas.microsoft.com/office/drawing/2014/main" id="{759EA161-5DA7-454F-A15E-F22E21F70847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697;p47">
              <a:extLst>
                <a:ext uri="{FF2B5EF4-FFF2-40B4-BE49-F238E27FC236}">
                  <a16:creationId xmlns:a16="http://schemas.microsoft.com/office/drawing/2014/main" id="{F131FF18-4587-4E11-9F67-51FC2F49E06B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698;p47">
              <a:extLst>
                <a:ext uri="{FF2B5EF4-FFF2-40B4-BE49-F238E27FC236}">
                  <a16:creationId xmlns:a16="http://schemas.microsoft.com/office/drawing/2014/main" id="{E2DEF133-D5B4-46B7-B52A-B0F784566ADE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699;p47">
              <a:extLst>
                <a:ext uri="{FF2B5EF4-FFF2-40B4-BE49-F238E27FC236}">
                  <a16:creationId xmlns:a16="http://schemas.microsoft.com/office/drawing/2014/main" id="{24ABF664-FBF3-4F08-AD40-89355248D931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700;p47">
              <a:extLst>
                <a:ext uri="{FF2B5EF4-FFF2-40B4-BE49-F238E27FC236}">
                  <a16:creationId xmlns:a16="http://schemas.microsoft.com/office/drawing/2014/main" id="{9AC79F5C-E0C1-4191-8641-7246A181054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701;p47">
              <a:extLst>
                <a:ext uri="{FF2B5EF4-FFF2-40B4-BE49-F238E27FC236}">
                  <a16:creationId xmlns:a16="http://schemas.microsoft.com/office/drawing/2014/main" id="{A45A0AAF-D0E1-4E40-B5BC-D5C46EB368E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702;p47">
              <a:extLst>
                <a:ext uri="{FF2B5EF4-FFF2-40B4-BE49-F238E27FC236}">
                  <a16:creationId xmlns:a16="http://schemas.microsoft.com/office/drawing/2014/main" id="{13E9594C-8F0B-496A-9AF3-273DE0C7B46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703;p47">
              <a:extLst>
                <a:ext uri="{FF2B5EF4-FFF2-40B4-BE49-F238E27FC236}">
                  <a16:creationId xmlns:a16="http://schemas.microsoft.com/office/drawing/2014/main" id="{A7C5C442-2EF7-4239-B86A-B29E859797F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704;p47">
              <a:extLst>
                <a:ext uri="{FF2B5EF4-FFF2-40B4-BE49-F238E27FC236}">
                  <a16:creationId xmlns:a16="http://schemas.microsoft.com/office/drawing/2014/main" id="{D460E5C6-020D-49BB-B97B-0EAAE5CBF70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705;p47">
              <a:extLst>
                <a:ext uri="{FF2B5EF4-FFF2-40B4-BE49-F238E27FC236}">
                  <a16:creationId xmlns:a16="http://schemas.microsoft.com/office/drawing/2014/main" id="{044FAFBA-3409-4B08-8F2F-77515C6318E7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706;p47">
              <a:extLst>
                <a:ext uri="{FF2B5EF4-FFF2-40B4-BE49-F238E27FC236}">
                  <a16:creationId xmlns:a16="http://schemas.microsoft.com/office/drawing/2014/main" id="{70EDBCF9-5D6C-42ED-9A38-07497BC0EC73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707;p47">
              <a:extLst>
                <a:ext uri="{FF2B5EF4-FFF2-40B4-BE49-F238E27FC236}">
                  <a16:creationId xmlns:a16="http://schemas.microsoft.com/office/drawing/2014/main" id="{7A753AC5-396B-479D-8113-00C804B2B12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708;p47">
              <a:extLst>
                <a:ext uri="{FF2B5EF4-FFF2-40B4-BE49-F238E27FC236}">
                  <a16:creationId xmlns:a16="http://schemas.microsoft.com/office/drawing/2014/main" id="{F1E1D3E4-94B9-4C55-BDAD-EF8ACDD8A9C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709;p47">
              <a:extLst>
                <a:ext uri="{FF2B5EF4-FFF2-40B4-BE49-F238E27FC236}">
                  <a16:creationId xmlns:a16="http://schemas.microsoft.com/office/drawing/2014/main" id="{67E21C53-94A8-4FCF-9BF3-DF23A9E6FEF4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710;p47">
              <a:extLst>
                <a:ext uri="{FF2B5EF4-FFF2-40B4-BE49-F238E27FC236}">
                  <a16:creationId xmlns:a16="http://schemas.microsoft.com/office/drawing/2014/main" id="{9D943D65-1F14-4306-AB72-413AB5F0AD3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711;p47">
              <a:extLst>
                <a:ext uri="{FF2B5EF4-FFF2-40B4-BE49-F238E27FC236}">
                  <a16:creationId xmlns:a16="http://schemas.microsoft.com/office/drawing/2014/main" id="{B4BF99B6-8C16-4839-93C7-B5098F4C6312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712;p47">
              <a:extLst>
                <a:ext uri="{FF2B5EF4-FFF2-40B4-BE49-F238E27FC236}">
                  <a16:creationId xmlns:a16="http://schemas.microsoft.com/office/drawing/2014/main" id="{62AAFB1B-8CB4-4320-BAFC-A1335DDC20B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713;p47">
              <a:extLst>
                <a:ext uri="{FF2B5EF4-FFF2-40B4-BE49-F238E27FC236}">
                  <a16:creationId xmlns:a16="http://schemas.microsoft.com/office/drawing/2014/main" id="{A20415A7-22E8-4603-ADD2-D5EB1DAAF2AB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714;p47">
              <a:extLst>
                <a:ext uri="{FF2B5EF4-FFF2-40B4-BE49-F238E27FC236}">
                  <a16:creationId xmlns:a16="http://schemas.microsoft.com/office/drawing/2014/main" id="{BDE0729C-3449-426B-B272-F5350D08E85D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715;p47">
              <a:extLst>
                <a:ext uri="{FF2B5EF4-FFF2-40B4-BE49-F238E27FC236}">
                  <a16:creationId xmlns:a16="http://schemas.microsoft.com/office/drawing/2014/main" id="{40E1EC13-79BF-455E-8AF7-36E53FF7E1D8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2716;p47">
              <a:extLst>
                <a:ext uri="{FF2B5EF4-FFF2-40B4-BE49-F238E27FC236}">
                  <a16:creationId xmlns:a16="http://schemas.microsoft.com/office/drawing/2014/main" id="{561A399A-19D9-4866-AF73-3E746E3B96AB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2717;p47">
              <a:extLst>
                <a:ext uri="{FF2B5EF4-FFF2-40B4-BE49-F238E27FC236}">
                  <a16:creationId xmlns:a16="http://schemas.microsoft.com/office/drawing/2014/main" id="{94A2F9A6-DCFD-4A3D-9775-18AB36F614B8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718;p47">
              <a:extLst>
                <a:ext uri="{FF2B5EF4-FFF2-40B4-BE49-F238E27FC236}">
                  <a16:creationId xmlns:a16="http://schemas.microsoft.com/office/drawing/2014/main" id="{3731B5C9-E7B2-44D9-A025-D4B228F5BBE1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2719;p47">
              <a:extLst>
                <a:ext uri="{FF2B5EF4-FFF2-40B4-BE49-F238E27FC236}">
                  <a16:creationId xmlns:a16="http://schemas.microsoft.com/office/drawing/2014/main" id="{B2B79E63-6D97-4558-969C-ECA7E19B5EA2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2720;p47">
              <a:extLst>
                <a:ext uri="{FF2B5EF4-FFF2-40B4-BE49-F238E27FC236}">
                  <a16:creationId xmlns:a16="http://schemas.microsoft.com/office/drawing/2014/main" id="{B31B1B89-BE1B-4892-A2E3-4D618FB5EFF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2721;p47">
              <a:extLst>
                <a:ext uri="{FF2B5EF4-FFF2-40B4-BE49-F238E27FC236}">
                  <a16:creationId xmlns:a16="http://schemas.microsoft.com/office/drawing/2014/main" id="{755B23CD-31E3-4EC3-88F8-4886B7620914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2722;p47">
              <a:extLst>
                <a:ext uri="{FF2B5EF4-FFF2-40B4-BE49-F238E27FC236}">
                  <a16:creationId xmlns:a16="http://schemas.microsoft.com/office/drawing/2014/main" id="{5AADD81F-E058-4F73-A89A-05D0A222E33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2723;p47">
              <a:extLst>
                <a:ext uri="{FF2B5EF4-FFF2-40B4-BE49-F238E27FC236}">
                  <a16:creationId xmlns:a16="http://schemas.microsoft.com/office/drawing/2014/main" id="{507CB7C9-B607-476C-84F1-5905FD4BF42C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2724;p47">
              <a:extLst>
                <a:ext uri="{FF2B5EF4-FFF2-40B4-BE49-F238E27FC236}">
                  <a16:creationId xmlns:a16="http://schemas.microsoft.com/office/drawing/2014/main" id="{B0DCD6AA-A3DC-4AE1-ACE2-3749499600D7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2725;p47">
              <a:extLst>
                <a:ext uri="{FF2B5EF4-FFF2-40B4-BE49-F238E27FC236}">
                  <a16:creationId xmlns:a16="http://schemas.microsoft.com/office/drawing/2014/main" id="{C407CAB5-50E4-4A3C-B0E3-916E6A3EB70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2726;p47">
              <a:extLst>
                <a:ext uri="{FF2B5EF4-FFF2-40B4-BE49-F238E27FC236}">
                  <a16:creationId xmlns:a16="http://schemas.microsoft.com/office/drawing/2014/main" id="{A4685E8E-6276-4BF4-8C49-CAE8D75C741B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2727;p47">
              <a:extLst>
                <a:ext uri="{FF2B5EF4-FFF2-40B4-BE49-F238E27FC236}">
                  <a16:creationId xmlns:a16="http://schemas.microsoft.com/office/drawing/2014/main" id="{E69FBECB-0E04-4CC6-AEED-8721DA9846F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2728;p47">
              <a:extLst>
                <a:ext uri="{FF2B5EF4-FFF2-40B4-BE49-F238E27FC236}">
                  <a16:creationId xmlns:a16="http://schemas.microsoft.com/office/drawing/2014/main" id="{BD4EFE32-926A-4981-96B9-F855B71B48D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2729;p47">
              <a:extLst>
                <a:ext uri="{FF2B5EF4-FFF2-40B4-BE49-F238E27FC236}">
                  <a16:creationId xmlns:a16="http://schemas.microsoft.com/office/drawing/2014/main" id="{8CF058DC-8B08-44C3-A1D8-DBECAEE23B9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2730;p47">
              <a:extLst>
                <a:ext uri="{FF2B5EF4-FFF2-40B4-BE49-F238E27FC236}">
                  <a16:creationId xmlns:a16="http://schemas.microsoft.com/office/drawing/2014/main" id="{3AD18033-6CB1-45C4-893E-3DB41BDFF15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2731;p47">
              <a:extLst>
                <a:ext uri="{FF2B5EF4-FFF2-40B4-BE49-F238E27FC236}">
                  <a16:creationId xmlns:a16="http://schemas.microsoft.com/office/drawing/2014/main" id="{75092671-5573-462D-84F1-72FA07F6E50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2732;p47">
              <a:extLst>
                <a:ext uri="{FF2B5EF4-FFF2-40B4-BE49-F238E27FC236}">
                  <a16:creationId xmlns:a16="http://schemas.microsoft.com/office/drawing/2014/main" id="{886849CF-8754-48FB-8ABE-FD58CDE7C29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2733;p47">
              <a:extLst>
                <a:ext uri="{FF2B5EF4-FFF2-40B4-BE49-F238E27FC236}">
                  <a16:creationId xmlns:a16="http://schemas.microsoft.com/office/drawing/2014/main" id="{945C6DA8-2B49-4062-A2DF-DA518657E0BE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2734;p47">
              <a:extLst>
                <a:ext uri="{FF2B5EF4-FFF2-40B4-BE49-F238E27FC236}">
                  <a16:creationId xmlns:a16="http://schemas.microsoft.com/office/drawing/2014/main" id="{2EE9C16D-665C-46ED-B4F6-303A62F99C1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2735;p47">
              <a:extLst>
                <a:ext uri="{FF2B5EF4-FFF2-40B4-BE49-F238E27FC236}">
                  <a16:creationId xmlns:a16="http://schemas.microsoft.com/office/drawing/2014/main" id="{74032A6F-02D0-4B52-A9FD-F91EF3BC1A33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2736;p47">
              <a:extLst>
                <a:ext uri="{FF2B5EF4-FFF2-40B4-BE49-F238E27FC236}">
                  <a16:creationId xmlns:a16="http://schemas.microsoft.com/office/drawing/2014/main" id="{5342673E-451F-45FC-8FB3-C4CD6BB93759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2737;p47">
              <a:extLst>
                <a:ext uri="{FF2B5EF4-FFF2-40B4-BE49-F238E27FC236}">
                  <a16:creationId xmlns:a16="http://schemas.microsoft.com/office/drawing/2014/main" id="{20F52F73-8D7A-4003-9D18-1B45BFECB149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2738;p47">
              <a:extLst>
                <a:ext uri="{FF2B5EF4-FFF2-40B4-BE49-F238E27FC236}">
                  <a16:creationId xmlns:a16="http://schemas.microsoft.com/office/drawing/2014/main" id="{F9140282-8336-4CB1-86C1-D0D8723D66B7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2739;p47">
              <a:extLst>
                <a:ext uri="{FF2B5EF4-FFF2-40B4-BE49-F238E27FC236}">
                  <a16:creationId xmlns:a16="http://schemas.microsoft.com/office/drawing/2014/main" id="{253C4326-0640-4606-A808-8AF7A7B4FD5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2740;p47">
              <a:extLst>
                <a:ext uri="{FF2B5EF4-FFF2-40B4-BE49-F238E27FC236}">
                  <a16:creationId xmlns:a16="http://schemas.microsoft.com/office/drawing/2014/main" id="{0FABF1AA-C2D6-4188-8991-8F2375107DB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2741;p47">
              <a:extLst>
                <a:ext uri="{FF2B5EF4-FFF2-40B4-BE49-F238E27FC236}">
                  <a16:creationId xmlns:a16="http://schemas.microsoft.com/office/drawing/2014/main" id="{FA341676-50C3-4CE5-B9B1-AE923015877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2742;p47">
              <a:extLst>
                <a:ext uri="{FF2B5EF4-FFF2-40B4-BE49-F238E27FC236}">
                  <a16:creationId xmlns:a16="http://schemas.microsoft.com/office/drawing/2014/main" id="{55D9D758-48E5-4BD3-B2BD-DB564317757D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2743;p47">
              <a:extLst>
                <a:ext uri="{FF2B5EF4-FFF2-40B4-BE49-F238E27FC236}">
                  <a16:creationId xmlns:a16="http://schemas.microsoft.com/office/drawing/2014/main" id="{F15B1F7A-DDB5-4934-8EAA-8E828FA55885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2744;p47">
              <a:extLst>
                <a:ext uri="{FF2B5EF4-FFF2-40B4-BE49-F238E27FC236}">
                  <a16:creationId xmlns:a16="http://schemas.microsoft.com/office/drawing/2014/main" id="{110D24FF-B089-48EA-94D3-8456A60963F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2745;p47">
              <a:extLst>
                <a:ext uri="{FF2B5EF4-FFF2-40B4-BE49-F238E27FC236}">
                  <a16:creationId xmlns:a16="http://schemas.microsoft.com/office/drawing/2014/main" id="{E6E869D4-3B97-4ACB-85E7-98CFF28FB36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2746;p47">
              <a:extLst>
                <a:ext uri="{FF2B5EF4-FFF2-40B4-BE49-F238E27FC236}">
                  <a16:creationId xmlns:a16="http://schemas.microsoft.com/office/drawing/2014/main" id="{3443D88B-C593-4BEA-B6C2-1E452CAFC8A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2747;p47">
              <a:extLst>
                <a:ext uri="{FF2B5EF4-FFF2-40B4-BE49-F238E27FC236}">
                  <a16:creationId xmlns:a16="http://schemas.microsoft.com/office/drawing/2014/main" id="{F51BD7A4-A1B0-4EFF-890B-C5ABBF6DF767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2748;p47">
              <a:extLst>
                <a:ext uri="{FF2B5EF4-FFF2-40B4-BE49-F238E27FC236}">
                  <a16:creationId xmlns:a16="http://schemas.microsoft.com/office/drawing/2014/main" id="{D27FE3EC-9A57-40A9-AA38-DEFE282A42C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2749;p47">
              <a:extLst>
                <a:ext uri="{FF2B5EF4-FFF2-40B4-BE49-F238E27FC236}">
                  <a16:creationId xmlns:a16="http://schemas.microsoft.com/office/drawing/2014/main" id="{EE85EBF9-ED6B-4CAE-AE76-382DA6E6973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2750;p47">
              <a:extLst>
                <a:ext uri="{FF2B5EF4-FFF2-40B4-BE49-F238E27FC236}">
                  <a16:creationId xmlns:a16="http://schemas.microsoft.com/office/drawing/2014/main" id="{5A52A5BA-56C7-4D4C-884F-D3966D5E440F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2751;p47">
              <a:extLst>
                <a:ext uri="{FF2B5EF4-FFF2-40B4-BE49-F238E27FC236}">
                  <a16:creationId xmlns:a16="http://schemas.microsoft.com/office/drawing/2014/main" id="{90E319F5-F159-471F-9681-CF7A4508A8C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2752;p47">
              <a:extLst>
                <a:ext uri="{FF2B5EF4-FFF2-40B4-BE49-F238E27FC236}">
                  <a16:creationId xmlns:a16="http://schemas.microsoft.com/office/drawing/2014/main" id="{DB76AFEC-9F65-4788-910B-55CCDB8E6FB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2753;p47">
              <a:extLst>
                <a:ext uri="{FF2B5EF4-FFF2-40B4-BE49-F238E27FC236}">
                  <a16:creationId xmlns:a16="http://schemas.microsoft.com/office/drawing/2014/main" id="{1A80259E-9C43-4C5C-9355-BA8140A79BE5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2754;p47">
              <a:extLst>
                <a:ext uri="{FF2B5EF4-FFF2-40B4-BE49-F238E27FC236}">
                  <a16:creationId xmlns:a16="http://schemas.microsoft.com/office/drawing/2014/main" id="{45CAEE42-4B6A-495B-A507-5B51D9DF2B7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2755;p47">
              <a:extLst>
                <a:ext uri="{FF2B5EF4-FFF2-40B4-BE49-F238E27FC236}">
                  <a16:creationId xmlns:a16="http://schemas.microsoft.com/office/drawing/2014/main" id="{54B112C1-F7A5-4DD3-8B92-516E116F4F7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2756;p47">
              <a:extLst>
                <a:ext uri="{FF2B5EF4-FFF2-40B4-BE49-F238E27FC236}">
                  <a16:creationId xmlns:a16="http://schemas.microsoft.com/office/drawing/2014/main" id="{2E95EF22-16B4-45E2-A5AF-2D55292ABB3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2757;p47">
              <a:extLst>
                <a:ext uri="{FF2B5EF4-FFF2-40B4-BE49-F238E27FC236}">
                  <a16:creationId xmlns:a16="http://schemas.microsoft.com/office/drawing/2014/main" id="{2E6A9001-DABF-4716-953F-8B0115F912F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2758;p47">
              <a:extLst>
                <a:ext uri="{FF2B5EF4-FFF2-40B4-BE49-F238E27FC236}">
                  <a16:creationId xmlns:a16="http://schemas.microsoft.com/office/drawing/2014/main" id="{DC136764-0035-40D7-813D-136351DFCFB9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2759;p47">
              <a:extLst>
                <a:ext uri="{FF2B5EF4-FFF2-40B4-BE49-F238E27FC236}">
                  <a16:creationId xmlns:a16="http://schemas.microsoft.com/office/drawing/2014/main" id="{B40723EB-2500-4960-BD25-D33523B2D8D7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2760;p47">
              <a:extLst>
                <a:ext uri="{FF2B5EF4-FFF2-40B4-BE49-F238E27FC236}">
                  <a16:creationId xmlns:a16="http://schemas.microsoft.com/office/drawing/2014/main" id="{A41339EC-5610-4FDD-BF85-FBD2901C8008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2761;p47">
              <a:extLst>
                <a:ext uri="{FF2B5EF4-FFF2-40B4-BE49-F238E27FC236}">
                  <a16:creationId xmlns:a16="http://schemas.microsoft.com/office/drawing/2014/main" id="{D90E20AB-C05C-46DF-890A-565D10A859A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2762;p47">
              <a:extLst>
                <a:ext uri="{FF2B5EF4-FFF2-40B4-BE49-F238E27FC236}">
                  <a16:creationId xmlns:a16="http://schemas.microsoft.com/office/drawing/2014/main" id="{4E8E05EA-7079-44DE-A222-73344235BCB7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2763;p47">
              <a:extLst>
                <a:ext uri="{FF2B5EF4-FFF2-40B4-BE49-F238E27FC236}">
                  <a16:creationId xmlns:a16="http://schemas.microsoft.com/office/drawing/2014/main" id="{5D1593FF-FD41-40D5-A7CE-2507D866E13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2764;p47">
              <a:extLst>
                <a:ext uri="{FF2B5EF4-FFF2-40B4-BE49-F238E27FC236}">
                  <a16:creationId xmlns:a16="http://schemas.microsoft.com/office/drawing/2014/main" id="{0161F025-DC1C-4C52-9E02-4B2F3BB6614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2765;p47">
              <a:extLst>
                <a:ext uri="{FF2B5EF4-FFF2-40B4-BE49-F238E27FC236}">
                  <a16:creationId xmlns:a16="http://schemas.microsoft.com/office/drawing/2014/main" id="{7E60903C-7816-4FB6-B363-BD4EA0567347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2766;p47">
              <a:extLst>
                <a:ext uri="{FF2B5EF4-FFF2-40B4-BE49-F238E27FC236}">
                  <a16:creationId xmlns:a16="http://schemas.microsoft.com/office/drawing/2014/main" id="{2D28DB18-4BE3-42A3-B356-92B25A7A79B5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2767;p47">
              <a:extLst>
                <a:ext uri="{FF2B5EF4-FFF2-40B4-BE49-F238E27FC236}">
                  <a16:creationId xmlns:a16="http://schemas.microsoft.com/office/drawing/2014/main" id="{44F6167E-D71F-4086-A2F4-76211296DEEF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2768;p47">
              <a:extLst>
                <a:ext uri="{FF2B5EF4-FFF2-40B4-BE49-F238E27FC236}">
                  <a16:creationId xmlns:a16="http://schemas.microsoft.com/office/drawing/2014/main" id="{DADCAB07-FBD1-4C51-8632-7C8416E2502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2769;p47">
              <a:extLst>
                <a:ext uri="{FF2B5EF4-FFF2-40B4-BE49-F238E27FC236}">
                  <a16:creationId xmlns:a16="http://schemas.microsoft.com/office/drawing/2014/main" id="{2A089818-DC33-4B96-BF66-AE5680B0CC70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2770;p47">
              <a:extLst>
                <a:ext uri="{FF2B5EF4-FFF2-40B4-BE49-F238E27FC236}">
                  <a16:creationId xmlns:a16="http://schemas.microsoft.com/office/drawing/2014/main" id="{42C85FBE-6328-4366-BD61-08E54AC2218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32" name="Google Shape;2771;p47">
                <a:extLst>
                  <a:ext uri="{FF2B5EF4-FFF2-40B4-BE49-F238E27FC236}">
                    <a16:creationId xmlns:a16="http://schemas.microsoft.com/office/drawing/2014/main" id="{007E1EFB-FFAF-422A-829D-AA55ABE90B7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2772;p47">
                <a:extLst>
                  <a:ext uri="{FF2B5EF4-FFF2-40B4-BE49-F238E27FC236}">
                    <a16:creationId xmlns:a16="http://schemas.microsoft.com/office/drawing/2014/main" id="{458EC8F8-CED5-42F0-98C9-61E3720A3C3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2773;p47">
                <a:extLst>
                  <a:ext uri="{FF2B5EF4-FFF2-40B4-BE49-F238E27FC236}">
                    <a16:creationId xmlns:a16="http://schemas.microsoft.com/office/drawing/2014/main" id="{F7F5B9B0-5AED-4BEB-85F6-33D024F707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2774;p47">
                <a:extLst>
                  <a:ext uri="{FF2B5EF4-FFF2-40B4-BE49-F238E27FC236}">
                    <a16:creationId xmlns:a16="http://schemas.microsoft.com/office/drawing/2014/main" id="{CCEDC053-4E98-4305-BC9C-B71BB957BE7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2775;p47">
                <a:extLst>
                  <a:ext uri="{FF2B5EF4-FFF2-40B4-BE49-F238E27FC236}">
                    <a16:creationId xmlns:a16="http://schemas.microsoft.com/office/drawing/2014/main" id="{26C540CB-4A5E-4D6D-9479-1AD358B5DE0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0" name="Google Shape;2776;p47">
              <a:extLst>
                <a:ext uri="{FF2B5EF4-FFF2-40B4-BE49-F238E27FC236}">
                  <a16:creationId xmlns:a16="http://schemas.microsoft.com/office/drawing/2014/main" id="{22AAEC29-F096-473C-B1EB-6D26538A0C29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2777;p47">
              <a:extLst>
                <a:ext uri="{FF2B5EF4-FFF2-40B4-BE49-F238E27FC236}">
                  <a16:creationId xmlns:a16="http://schemas.microsoft.com/office/drawing/2014/main" id="{86FEE71B-762A-4109-9A90-D9386C49E75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2778;p47">
            <a:extLst>
              <a:ext uri="{FF2B5EF4-FFF2-40B4-BE49-F238E27FC236}">
                <a16:creationId xmlns:a16="http://schemas.microsoft.com/office/drawing/2014/main" id="{5ACDC450-82BA-4708-AD61-2587A4015B1A}"/>
              </a:ext>
            </a:extLst>
          </p:cNvPr>
          <p:cNvGrpSpPr/>
          <p:nvPr/>
        </p:nvGrpSpPr>
        <p:grpSpPr>
          <a:xfrm>
            <a:off x="6025613" y="1684962"/>
            <a:ext cx="1782593" cy="1812070"/>
            <a:chOff x="2011725" y="44285"/>
            <a:chExt cx="4684870" cy="4762340"/>
          </a:xfrm>
        </p:grpSpPr>
        <p:grpSp>
          <p:nvGrpSpPr>
            <p:cNvPr id="1538" name="Google Shape;2779;p47">
              <a:extLst>
                <a:ext uri="{FF2B5EF4-FFF2-40B4-BE49-F238E27FC236}">
                  <a16:creationId xmlns:a16="http://schemas.microsoft.com/office/drawing/2014/main" id="{F9A3B584-B011-4436-92E2-459FA2673A5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2" name="Google Shape;2780;p47">
                <a:extLst>
                  <a:ext uri="{FF2B5EF4-FFF2-40B4-BE49-F238E27FC236}">
                    <a16:creationId xmlns:a16="http://schemas.microsoft.com/office/drawing/2014/main" id="{C3547822-7964-4E12-8F51-A5BEFB3371B0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2781;p47">
                <a:extLst>
                  <a:ext uri="{FF2B5EF4-FFF2-40B4-BE49-F238E27FC236}">
                    <a16:creationId xmlns:a16="http://schemas.microsoft.com/office/drawing/2014/main" id="{5E33493F-DF97-4D9C-94C0-4811938FA44B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2782;p47">
                <a:extLst>
                  <a:ext uri="{FF2B5EF4-FFF2-40B4-BE49-F238E27FC236}">
                    <a16:creationId xmlns:a16="http://schemas.microsoft.com/office/drawing/2014/main" id="{5EC5A407-7488-4F1C-B702-6D4C2DA12DE8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2783;p47">
                <a:extLst>
                  <a:ext uri="{FF2B5EF4-FFF2-40B4-BE49-F238E27FC236}">
                    <a16:creationId xmlns:a16="http://schemas.microsoft.com/office/drawing/2014/main" id="{03B689D3-CDDF-48B1-AF2D-1B6DD6A2FE05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2784;p47">
                <a:extLst>
                  <a:ext uri="{FF2B5EF4-FFF2-40B4-BE49-F238E27FC236}">
                    <a16:creationId xmlns:a16="http://schemas.microsoft.com/office/drawing/2014/main" id="{E4EA5D11-D017-41D1-A69C-102B78E51304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2785;p47">
                <a:extLst>
                  <a:ext uri="{FF2B5EF4-FFF2-40B4-BE49-F238E27FC236}">
                    <a16:creationId xmlns:a16="http://schemas.microsoft.com/office/drawing/2014/main" id="{C4CD12FB-2160-40FB-877C-12359BDAF8EF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2786;p47">
                <a:extLst>
                  <a:ext uri="{FF2B5EF4-FFF2-40B4-BE49-F238E27FC236}">
                    <a16:creationId xmlns:a16="http://schemas.microsoft.com/office/drawing/2014/main" id="{B6220AD9-AD07-45DF-B958-1CE20224D8A8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2787;p47">
                <a:extLst>
                  <a:ext uri="{FF2B5EF4-FFF2-40B4-BE49-F238E27FC236}">
                    <a16:creationId xmlns:a16="http://schemas.microsoft.com/office/drawing/2014/main" id="{8EEA8D78-5A52-4194-A695-2B50ADA83E79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2788;p47">
                <a:extLst>
                  <a:ext uri="{FF2B5EF4-FFF2-40B4-BE49-F238E27FC236}">
                    <a16:creationId xmlns:a16="http://schemas.microsoft.com/office/drawing/2014/main" id="{BB16FB35-DDC9-4F18-BF39-65708F56B321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2789;p47">
                <a:extLst>
                  <a:ext uri="{FF2B5EF4-FFF2-40B4-BE49-F238E27FC236}">
                    <a16:creationId xmlns:a16="http://schemas.microsoft.com/office/drawing/2014/main" id="{03D048F9-2375-4AD7-8123-59C27915976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2790;p47">
                <a:extLst>
                  <a:ext uri="{FF2B5EF4-FFF2-40B4-BE49-F238E27FC236}">
                    <a16:creationId xmlns:a16="http://schemas.microsoft.com/office/drawing/2014/main" id="{C6521308-67CA-40E2-8CB7-365941A65597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2791;p47">
                <a:extLst>
                  <a:ext uri="{FF2B5EF4-FFF2-40B4-BE49-F238E27FC236}">
                    <a16:creationId xmlns:a16="http://schemas.microsoft.com/office/drawing/2014/main" id="{44AC9344-2E9F-4CE1-B52F-18EB6B3B049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2792;p47">
                <a:extLst>
                  <a:ext uri="{FF2B5EF4-FFF2-40B4-BE49-F238E27FC236}">
                    <a16:creationId xmlns:a16="http://schemas.microsoft.com/office/drawing/2014/main" id="{2C53B3FE-2B12-4051-A72F-201FCB90DDA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2793;p47">
                <a:extLst>
                  <a:ext uri="{FF2B5EF4-FFF2-40B4-BE49-F238E27FC236}">
                    <a16:creationId xmlns:a16="http://schemas.microsoft.com/office/drawing/2014/main" id="{DB64626D-9166-4716-8EBB-E08A8DCDA44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2794;p47">
                <a:extLst>
                  <a:ext uri="{FF2B5EF4-FFF2-40B4-BE49-F238E27FC236}">
                    <a16:creationId xmlns:a16="http://schemas.microsoft.com/office/drawing/2014/main" id="{BE1CF9A1-6571-4E34-8FF4-12AAEE0D030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2795;p47">
                <a:extLst>
                  <a:ext uri="{FF2B5EF4-FFF2-40B4-BE49-F238E27FC236}">
                    <a16:creationId xmlns:a16="http://schemas.microsoft.com/office/drawing/2014/main" id="{B9393B73-37F9-4515-9D6F-797C5A43949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2796;p47">
                <a:extLst>
                  <a:ext uri="{FF2B5EF4-FFF2-40B4-BE49-F238E27FC236}">
                    <a16:creationId xmlns:a16="http://schemas.microsoft.com/office/drawing/2014/main" id="{5E7D8EC5-8003-4E61-9E36-7F8ACAC27B7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2797;p47">
                <a:extLst>
                  <a:ext uri="{FF2B5EF4-FFF2-40B4-BE49-F238E27FC236}">
                    <a16:creationId xmlns:a16="http://schemas.microsoft.com/office/drawing/2014/main" id="{2E97FF5D-430C-4DFE-8943-8851A17469C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2798;p47">
                <a:extLst>
                  <a:ext uri="{FF2B5EF4-FFF2-40B4-BE49-F238E27FC236}">
                    <a16:creationId xmlns:a16="http://schemas.microsoft.com/office/drawing/2014/main" id="{C8C074E3-585E-4C68-B0ED-6D6EAB2A4641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2799;p47">
                <a:extLst>
                  <a:ext uri="{FF2B5EF4-FFF2-40B4-BE49-F238E27FC236}">
                    <a16:creationId xmlns:a16="http://schemas.microsoft.com/office/drawing/2014/main" id="{7EFA451B-2BFF-48EA-A0CA-EC1B2C1CF99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2800;p47">
                <a:extLst>
                  <a:ext uri="{FF2B5EF4-FFF2-40B4-BE49-F238E27FC236}">
                    <a16:creationId xmlns:a16="http://schemas.microsoft.com/office/drawing/2014/main" id="{1D38CEFC-996B-4D18-8D1A-B909649850E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2801;p47">
                <a:extLst>
                  <a:ext uri="{FF2B5EF4-FFF2-40B4-BE49-F238E27FC236}">
                    <a16:creationId xmlns:a16="http://schemas.microsoft.com/office/drawing/2014/main" id="{16C0E121-9B19-4E6A-98D4-D618C228E134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2802;p47">
                <a:extLst>
                  <a:ext uri="{FF2B5EF4-FFF2-40B4-BE49-F238E27FC236}">
                    <a16:creationId xmlns:a16="http://schemas.microsoft.com/office/drawing/2014/main" id="{B93D1B3E-B25C-4954-A5B2-D7EC67474D74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2803;p47">
                <a:extLst>
                  <a:ext uri="{FF2B5EF4-FFF2-40B4-BE49-F238E27FC236}">
                    <a16:creationId xmlns:a16="http://schemas.microsoft.com/office/drawing/2014/main" id="{7B6C9233-9797-470B-A72C-C8183D352520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2804;p47">
                <a:extLst>
                  <a:ext uri="{FF2B5EF4-FFF2-40B4-BE49-F238E27FC236}">
                    <a16:creationId xmlns:a16="http://schemas.microsoft.com/office/drawing/2014/main" id="{072F6D01-41D8-41D2-AF7B-F02EDD1FAA3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2805;p47">
                <a:extLst>
                  <a:ext uri="{FF2B5EF4-FFF2-40B4-BE49-F238E27FC236}">
                    <a16:creationId xmlns:a16="http://schemas.microsoft.com/office/drawing/2014/main" id="{EA50ED47-464C-4B76-AF5D-8455D0E6B2DE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2806;p47">
                <a:extLst>
                  <a:ext uri="{FF2B5EF4-FFF2-40B4-BE49-F238E27FC236}">
                    <a16:creationId xmlns:a16="http://schemas.microsoft.com/office/drawing/2014/main" id="{9B2148F2-3811-4A3F-93FD-AEB3355516C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2807;p47">
                <a:extLst>
                  <a:ext uri="{FF2B5EF4-FFF2-40B4-BE49-F238E27FC236}">
                    <a16:creationId xmlns:a16="http://schemas.microsoft.com/office/drawing/2014/main" id="{E34FB5C3-BF52-4AE4-B5D9-B7773176776D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2808;p47">
                <a:extLst>
                  <a:ext uri="{FF2B5EF4-FFF2-40B4-BE49-F238E27FC236}">
                    <a16:creationId xmlns:a16="http://schemas.microsoft.com/office/drawing/2014/main" id="{3A17D2C9-99A3-4459-8082-1CF3B1197F7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2809;p47">
                <a:extLst>
                  <a:ext uri="{FF2B5EF4-FFF2-40B4-BE49-F238E27FC236}">
                    <a16:creationId xmlns:a16="http://schemas.microsoft.com/office/drawing/2014/main" id="{096E3C58-A366-417C-A703-0A74563D839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2810;p47">
                <a:extLst>
                  <a:ext uri="{FF2B5EF4-FFF2-40B4-BE49-F238E27FC236}">
                    <a16:creationId xmlns:a16="http://schemas.microsoft.com/office/drawing/2014/main" id="{8DA1B90A-C1C9-459C-91C3-D9B9FDD361A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2811;p47">
                <a:extLst>
                  <a:ext uri="{FF2B5EF4-FFF2-40B4-BE49-F238E27FC236}">
                    <a16:creationId xmlns:a16="http://schemas.microsoft.com/office/drawing/2014/main" id="{788E5F9D-4ABE-4B55-BA4B-E55A96C7EA6A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2812;p47">
                <a:extLst>
                  <a:ext uri="{FF2B5EF4-FFF2-40B4-BE49-F238E27FC236}">
                    <a16:creationId xmlns:a16="http://schemas.microsoft.com/office/drawing/2014/main" id="{DA3D18F0-56D3-4FBE-8BC9-BF6D5CC6186C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2813;p47">
                <a:extLst>
                  <a:ext uri="{FF2B5EF4-FFF2-40B4-BE49-F238E27FC236}">
                    <a16:creationId xmlns:a16="http://schemas.microsoft.com/office/drawing/2014/main" id="{123D762D-2C9B-4D40-BEC0-30343C445E4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2814;p47">
                <a:extLst>
                  <a:ext uri="{FF2B5EF4-FFF2-40B4-BE49-F238E27FC236}">
                    <a16:creationId xmlns:a16="http://schemas.microsoft.com/office/drawing/2014/main" id="{261BF98D-5AFC-4934-B8B0-49F2200E7EA2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2815;p47">
                <a:extLst>
                  <a:ext uri="{FF2B5EF4-FFF2-40B4-BE49-F238E27FC236}">
                    <a16:creationId xmlns:a16="http://schemas.microsoft.com/office/drawing/2014/main" id="{0C91A86B-18CF-4678-9C71-9EE7E7F42FD9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2816;p47">
                <a:extLst>
                  <a:ext uri="{FF2B5EF4-FFF2-40B4-BE49-F238E27FC236}">
                    <a16:creationId xmlns:a16="http://schemas.microsoft.com/office/drawing/2014/main" id="{68017ED4-36F3-490F-8DF9-E494A5DFF83F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2817;p47">
                <a:extLst>
                  <a:ext uri="{FF2B5EF4-FFF2-40B4-BE49-F238E27FC236}">
                    <a16:creationId xmlns:a16="http://schemas.microsoft.com/office/drawing/2014/main" id="{40DD02B4-BBF1-4875-8136-0E83D1C25FC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2818;p47">
                <a:extLst>
                  <a:ext uri="{FF2B5EF4-FFF2-40B4-BE49-F238E27FC236}">
                    <a16:creationId xmlns:a16="http://schemas.microsoft.com/office/drawing/2014/main" id="{A4906062-1271-4953-9255-7DC99F6C6191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2819;p47">
                <a:extLst>
                  <a:ext uri="{FF2B5EF4-FFF2-40B4-BE49-F238E27FC236}">
                    <a16:creationId xmlns:a16="http://schemas.microsoft.com/office/drawing/2014/main" id="{6D5F5830-30C5-4FFE-AE8F-5D685C42C1B5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2820;p47">
                <a:extLst>
                  <a:ext uri="{FF2B5EF4-FFF2-40B4-BE49-F238E27FC236}">
                    <a16:creationId xmlns:a16="http://schemas.microsoft.com/office/drawing/2014/main" id="{3D376AEA-5DFA-4630-B79E-8B4F34F433E0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2821;p47">
                <a:extLst>
                  <a:ext uri="{FF2B5EF4-FFF2-40B4-BE49-F238E27FC236}">
                    <a16:creationId xmlns:a16="http://schemas.microsoft.com/office/drawing/2014/main" id="{74121468-4CBF-4CF0-8965-7229F06F1C59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2822;p47">
                <a:extLst>
                  <a:ext uri="{FF2B5EF4-FFF2-40B4-BE49-F238E27FC236}">
                    <a16:creationId xmlns:a16="http://schemas.microsoft.com/office/drawing/2014/main" id="{83BE1D06-77D3-4D16-BD59-9E18AA81BD1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2823;p47">
                <a:extLst>
                  <a:ext uri="{FF2B5EF4-FFF2-40B4-BE49-F238E27FC236}">
                    <a16:creationId xmlns:a16="http://schemas.microsoft.com/office/drawing/2014/main" id="{B527BACF-4F2A-4E2B-96F6-C1C0DF945F7B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2824;p47">
                <a:extLst>
                  <a:ext uri="{FF2B5EF4-FFF2-40B4-BE49-F238E27FC236}">
                    <a16:creationId xmlns:a16="http://schemas.microsoft.com/office/drawing/2014/main" id="{FDE4D8AC-C94D-4B08-A966-4401B03EB630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2825;p47">
                <a:extLst>
                  <a:ext uri="{FF2B5EF4-FFF2-40B4-BE49-F238E27FC236}">
                    <a16:creationId xmlns:a16="http://schemas.microsoft.com/office/drawing/2014/main" id="{44F37C4F-70EE-420F-BAEA-9B870AF55733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2826;p47">
                <a:extLst>
                  <a:ext uri="{FF2B5EF4-FFF2-40B4-BE49-F238E27FC236}">
                    <a16:creationId xmlns:a16="http://schemas.microsoft.com/office/drawing/2014/main" id="{90BB23A4-38B2-452A-860C-125683EB7FA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2827;p47">
                <a:extLst>
                  <a:ext uri="{FF2B5EF4-FFF2-40B4-BE49-F238E27FC236}">
                    <a16:creationId xmlns:a16="http://schemas.microsoft.com/office/drawing/2014/main" id="{18943168-5345-4D66-8615-EA5DD25981F4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2828;p47">
                <a:extLst>
                  <a:ext uri="{FF2B5EF4-FFF2-40B4-BE49-F238E27FC236}">
                    <a16:creationId xmlns:a16="http://schemas.microsoft.com/office/drawing/2014/main" id="{10680F2B-6B9C-4817-9BF4-995438F28C0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2829;p47">
                <a:extLst>
                  <a:ext uri="{FF2B5EF4-FFF2-40B4-BE49-F238E27FC236}">
                    <a16:creationId xmlns:a16="http://schemas.microsoft.com/office/drawing/2014/main" id="{11D78D87-F2D4-4387-B300-6C1930B1D495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2830;p47">
                <a:extLst>
                  <a:ext uri="{FF2B5EF4-FFF2-40B4-BE49-F238E27FC236}">
                    <a16:creationId xmlns:a16="http://schemas.microsoft.com/office/drawing/2014/main" id="{D2AC0C97-4F90-429D-B7E4-97EFDC92156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2831;p47">
                <a:extLst>
                  <a:ext uri="{FF2B5EF4-FFF2-40B4-BE49-F238E27FC236}">
                    <a16:creationId xmlns:a16="http://schemas.microsoft.com/office/drawing/2014/main" id="{8E41C30B-9D17-4687-A121-5A081D3B8D95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2832;p47">
                <a:extLst>
                  <a:ext uri="{FF2B5EF4-FFF2-40B4-BE49-F238E27FC236}">
                    <a16:creationId xmlns:a16="http://schemas.microsoft.com/office/drawing/2014/main" id="{A2EE8380-B5EC-418C-A153-093EC174F5BA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2833;p47">
                <a:extLst>
                  <a:ext uri="{FF2B5EF4-FFF2-40B4-BE49-F238E27FC236}">
                    <a16:creationId xmlns:a16="http://schemas.microsoft.com/office/drawing/2014/main" id="{EE25AAAA-5F7A-46BE-8367-A66844ED91A0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2834;p47">
                <a:extLst>
                  <a:ext uri="{FF2B5EF4-FFF2-40B4-BE49-F238E27FC236}">
                    <a16:creationId xmlns:a16="http://schemas.microsoft.com/office/drawing/2014/main" id="{30483CF3-1981-46A1-A6B1-DF3B75987FF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2835;p47">
                <a:extLst>
                  <a:ext uri="{FF2B5EF4-FFF2-40B4-BE49-F238E27FC236}">
                    <a16:creationId xmlns:a16="http://schemas.microsoft.com/office/drawing/2014/main" id="{60592BB9-CA41-4F80-ACD1-9F4DB0630EA0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2836;p47">
                <a:extLst>
                  <a:ext uri="{FF2B5EF4-FFF2-40B4-BE49-F238E27FC236}">
                    <a16:creationId xmlns:a16="http://schemas.microsoft.com/office/drawing/2014/main" id="{17434FE7-B349-467E-81F0-AAD3EB3F722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2837;p47">
                <a:extLst>
                  <a:ext uri="{FF2B5EF4-FFF2-40B4-BE49-F238E27FC236}">
                    <a16:creationId xmlns:a16="http://schemas.microsoft.com/office/drawing/2014/main" id="{8AA21E42-1037-4887-B8EF-0938EB2158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2838;p47">
                <a:extLst>
                  <a:ext uri="{FF2B5EF4-FFF2-40B4-BE49-F238E27FC236}">
                    <a16:creationId xmlns:a16="http://schemas.microsoft.com/office/drawing/2014/main" id="{F01BDC34-5EFE-4E88-9042-6F09BBC32ADC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2839;p47">
                <a:extLst>
                  <a:ext uri="{FF2B5EF4-FFF2-40B4-BE49-F238E27FC236}">
                    <a16:creationId xmlns:a16="http://schemas.microsoft.com/office/drawing/2014/main" id="{68A8C625-F398-46EF-B51F-AED963BFF72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2840;p47">
                <a:extLst>
                  <a:ext uri="{FF2B5EF4-FFF2-40B4-BE49-F238E27FC236}">
                    <a16:creationId xmlns:a16="http://schemas.microsoft.com/office/drawing/2014/main" id="{B9E7D2E7-4398-4282-8BDC-6B5D8E06448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2841;p47">
                <a:extLst>
                  <a:ext uri="{FF2B5EF4-FFF2-40B4-BE49-F238E27FC236}">
                    <a16:creationId xmlns:a16="http://schemas.microsoft.com/office/drawing/2014/main" id="{2A21FBE4-ED31-4F53-8737-09BC394B7EC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2842;p47">
                <a:extLst>
                  <a:ext uri="{FF2B5EF4-FFF2-40B4-BE49-F238E27FC236}">
                    <a16:creationId xmlns:a16="http://schemas.microsoft.com/office/drawing/2014/main" id="{91AA3FC8-8405-48F3-9012-7BB6400D17A4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2843;p47">
                <a:extLst>
                  <a:ext uri="{FF2B5EF4-FFF2-40B4-BE49-F238E27FC236}">
                    <a16:creationId xmlns:a16="http://schemas.microsoft.com/office/drawing/2014/main" id="{0A90D98F-4147-42B2-ABED-483C8A7BAC9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2844;p47">
                <a:extLst>
                  <a:ext uri="{FF2B5EF4-FFF2-40B4-BE49-F238E27FC236}">
                    <a16:creationId xmlns:a16="http://schemas.microsoft.com/office/drawing/2014/main" id="{A5335FC4-EDD0-4C3C-8968-2A3DF6F8051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2845;p47">
                <a:extLst>
                  <a:ext uri="{FF2B5EF4-FFF2-40B4-BE49-F238E27FC236}">
                    <a16:creationId xmlns:a16="http://schemas.microsoft.com/office/drawing/2014/main" id="{25FF6DB2-B3F0-4E36-B428-F5B877CCACC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2846;p47">
                <a:extLst>
                  <a:ext uri="{FF2B5EF4-FFF2-40B4-BE49-F238E27FC236}">
                    <a16:creationId xmlns:a16="http://schemas.microsoft.com/office/drawing/2014/main" id="{1830223A-32F6-4AEB-8E5C-193BA014E1DE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2847;p47">
                <a:extLst>
                  <a:ext uri="{FF2B5EF4-FFF2-40B4-BE49-F238E27FC236}">
                    <a16:creationId xmlns:a16="http://schemas.microsoft.com/office/drawing/2014/main" id="{DA3997B1-CA08-4E7C-B1CE-4991DE328927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2848;p47">
                <a:extLst>
                  <a:ext uri="{FF2B5EF4-FFF2-40B4-BE49-F238E27FC236}">
                    <a16:creationId xmlns:a16="http://schemas.microsoft.com/office/drawing/2014/main" id="{295DACD5-A942-4B47-A589-3C9DB7A83DF6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2849;p47">
                <a:extLst>
                  <a:ext uri="{FF2B5EF4-FFF2-40B4-BE49-F238E27FC236}">
                    <a16:creationId xmlns:a16="http://schemas.microsoft.com/office/drawing/2014/main" id="{7D26D64A-A4D2-461E-B64C-152339DAF4A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2850;p47">
                <a:extLst>
                  <a:ext uri="{FF2B5EF4-FFF2-40B4-BE49-F238E27FC236}">
                    <a16:creationId xmlns:a16="http://schemas.microsoft.com/office/drawing/2014/main" id="{645EE466-F193-4732-BBA1-AB1E1BCA7B68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2851;p47">
                <a:extLst>
                  <a:ext uri="{FF2B5EF4-FFF2-40B4-BE49-F238E27FC236}">
                    <a16:creationId xmlns:a16="http://schemas.microsoft.com/office/drawing/2014/main" id="{24E1E93E-7CB0-4BF4-A4B6-7455F7B60218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2852;p47">
                <a:extLst>
                  <a:ext uri="{FF2B5EF4-FFF2-40B4-BE49-F238E27FC236}">
                    <a16:creationId xmlns:a16="http://schemas.microsoft.com/office/drawing/2014/main" id="{3898569B-B5E1-4A11-99EA-74104CEB6A82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2853;p47">
                <a:extLst>
                  <a:ext uri="{FF2B5EF4-FFF2-40B4-BE49-F238E27FC236}">
                    <a16:creationId xmlns:a16="http://schemas.microsoft.com/office/drawing/2014/main" id="{3CE5C305-AD9C-40EB-A07E-21CCDE3A9330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2854;p47">
                <a:extLst>
                  <a:ext uri="{FF2B5EF4-FFF2-40B4-BE49-F238E27FC236}">
                    <a16:creationId xmlns:a16="http://schemas.microsoft.com/office/drawing/2014/main" id="{8A3765A9-5C70-4C42-B890-FC689F7FCD97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2855;p47">
                <a:extLst>
                  <a:ext uri="{FF2B5EF4-FFF2-40B4-BE49-F238E27FC236}">
                    <a16:creationId xmlns:a16="http://schemas.microsoft.com/office/drawing/2014/main" id="{FFE8D367-F404-4F05-8651-72B7C32E224E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2856;p47">
                <a:extLst>
                  <a:ext uri="{FF2B5EF4-FFF2-40B4-BE49-F238E27FC236}">
                    <a16:creationId xmlns:a16="http://schemas.microsoft.com/office/drawing/2014/main" id="{FE3F6E69-8017-4641-9010-B450C3B154B2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2857;p47">
                <a:extLst>
                  <a:ext uri="{FF2B5EF4-FFF2-40B4-BE49-F238E27FC236}">
                    <a16:creationId xmlns:a16="http://schemas.microsoft.com/office/drawing/2014/main" id="{46FC6BAF-1E77-45EF-A6CD-710908D530F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2858;p47">
                <a:extLst>
                  <a:ext uri="{FF2B5EF4-FFF2-40B4-BE49-F238E27FC236}">
                    <a16:creationId xmlns:a16="http://schemas.microsoft.com/office/drawing/2014/main" id="{5B4FC1E3-9054-4B4C-BF6E-2B6E0DC82943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2859;p47">
                <a:extLst>
                  <a:ext uri="{FF2B5EF4-FFF2-40B4-BE49-F238E27FC236}">
                    <a16:creationId xmlns:a16="http://schemas.microsoft.com/office/drawing/2014/main" id="{82784D66-447B-4004-9ACC-43F6C9429DF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2860;p47">
                <a:extLst>
                  <a:ext uri="{FF2B5EF4-FFF2-40B4-BE49-F238E27FC236}">
                    <a16:creationId xmlns:a16="http://schemas.microsoft.com/office/drawing/2014/main" id="{9B026643-ECAE-45AC-B7C2-F328B049184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2861;p47">
                <a:extLst>
                  <a:ext uri="{FF2B5EF4-FFF2-40B4-BE49-F238E27FC236}">
                    <a16:creationId xmlns:a16="http://schemas.microsoft.com/office/drawing/2014/main" id="{B0F5C037-630E-4D84-858E-6E2605203750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2862;p47">
                <a:extLst>
                  <a:ext uri="{FF2B5EF4-FFF2-40B4-BE49-F238E27FC236}">
                    <a16:creationId xmlns:a16="http://schemas.microsoft.com/office/drawing/2014/main" id="{A5C42B1A-82FA-4DDD-AB28-15116F05E1C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2863;p47">
                <a:extLst>
                  <a:ext uri="{FF2B5EF4-FFF2-40B4-BE49-F238E27FC236}">
                    <a16:creationId xmlns:a16="http://schemas.microsoft.com/office/drawing/2014/main" id="{13F04603-56C3-477D-89B9-340F8517E3DF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2864;p47">
                <a:extLst>
                  <a:ext uri="{FF2B5EF4-FFF2-40B4-BE49-F238E27FC236}">
                    <a16:creationId xmlns:a16="http://schemas.microsoft.com/office/drawing/2014/main" id="{AD33B1AD-0C50-4677-8304-47EAC092F2F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2865;p47">
                <a:extLst>
                  <a:ext uri="{FF2B5EF4-FFF2-40B4-BE49-F238E27FC236}">
                    <a16:creationId xmlns:a16="http://schemas.microsoft.com/office/drawing/2014/main" id="{4CE87C19-5DC8-4AF5-8024-5C09159BCD8D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2866;p47">
                <a:extLst>
                  <a:ext uri="{FF2B5EF4-FFF2-40B4-BE49-F238E27FC236}">
                    <a16:creationId xmlns:a16="http://schemas.microsoft.com/office/drawing/2014/main" id="{FCC3033C-5903-4D34-810D-3D5624D1D7C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2867;p47">
                <a:extLst>
                  <a:ext uri="{FF2B5EF4-FFF2-40B4-BE49-F238E27FC236}">
                    <a16:creationId xmlns:a16="http://schemas.microsoft.com/office/drawing/2014/main" id="{27B37C83-708A-4DB2-ADB4-3C27599FCA4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2868;p47">
                <a:extLst>
                  <a:ext uri="{FF2B5EF4-FFF2-40B4-BE49-F238E27FC236}">
                    <a16:creationId xmlns:a16="http://schemas.microsoft.com/office/drawing/2014/main" id="{6028FF43-D3B4-40C5-92FF-A1CEF5D14C36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2869;p47">
                <a:extLst>
                  <a:ext uri="{FF2B5EF4-FFF2-40B4-BE49-F238E27FC236}">
                    <a16:creationId xmlns:a16="http://schemas.microsoft.com/office/drawing/2014/main" id="{C45936EF-3AC4-49F0-9C05-288C89E3F5C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2870;p47">
                <a:extLst>
                  <a:ext uri="{FF2B5EF4-FFF2-40B4-BE49-F238E27FC236}">
                    <a16:creationId xmlns:a16="http://schemas.microsoft.com/office/drawing/2014/main" id="{8F287319-0433-4684-B92F-7A77D179D113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2871;p47">
                <a:extLst>
                  <a:ext uri="{FF2B5EF4-FFF2-40B4-BE49-F238E27FC236}">
                    <a16:creationId xmlns:a16="http://schemas.microsoft.com/office/drawing/2014/main" id="{394181D3-08CB-43F6-8723-30D3BE9FA4E7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2872;p47">
                <a:extLst>
                  <a:ext uri="{FF2B5EF4-FFF2-40B4-BE49-F238E27FC236}">
                    <a16:creationId xmlns:a16="http://schemas.microsoft.com/office/drawing/2014/main" id="{F0C8292A-8C7C-4C5E-A278-3F96F8943B0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2873;p47">
                <a:extLst>
                  <a:ext uri="{FF2B5EF4-FFF2-40B4-BE49-F238E27FC236}">
                    <a16:creationId xmlns:a16="http://schemas.microsoft.com/office/drawing/2014/main" id="{0B5F2412-6BBA-481F-9008-0B635598A540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2874;p47">
                <a:extLst>
                  <a:ext uri="{FF2B5EF4-FFF2-40B4-BE49-F238E27FC236}">
                    <a16:creationId xmlns:a16="http://schemas.microsoft.com/office/drawing/2014/main" id="{48F220F1-23D0-4C28-940B-0B5EF040F87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2875;p47">
                <a:extLst>
                  <a:ext uri="{FF2B5EF4-FFF2-40B4-BE49-F238E27FC236}">
                    <a16:creationId xmlns:a16="http://schemas.microsoft.com/office/drawing/2014/main" id="{226E8C6F-31E2-4DA9-9969-BF7A6E08A2D8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2876;p47">
                <a:extLst>
                  <a:ext uri="{FF2B5EF4-FFF2-40B4-BE49-F238E27FC236}">
                    <a16:creationId xmlns:a16="http://schemas.microsoft.com/office/drawing/2014/main" id="{E354CE7C-3F99-4FBA-B6A4-CDF561492BAE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2877;p47">
                <a:extLst>
                  <a:ext uri="{FF2B5EF4-FFF2-40B4-BE49-F238E27FC236}">
                    <a16:creationId xmlns:a16="http://schemas.microsoft.com/office/drawing/2014/main" id="{0518A76D-66A9-4BFE-9039-5298B07FFD37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2878;p47">
                <a:extLst>
                  <a:ext uri="{FF2B5EF4-FFF2-40B4-BE49-F238E27FC236}">
                    <a16:creationId xmlns:a16="http://schemas.microsoft.com/office/drawing/2014/main" id="{B6F4E7EF-BBB6-4324-830F-EB4D31BEA9DA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2879;p47">
                <a:extLst>
                  <a:ext uri="{FF2B5EF4-FFF2-40B4-BE49-F238E27FC236}">
                    <a16:creationId xmlns:a16="http://schemas.microsoft.com/office/drawing/2014/main" id="{644531CF-07E8-4974-8345-8F63D43C59C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2880;p47">
                <a:extLst>
                  <a:ext uri="{FF2B5EF4-FFF2-40B4-BE49-F238E27FC236}">
                    <a16:creationId xmlns:a16="http://schemas.microsoft.com/office/drawing/2014/main" id="{67731369-A14D-4D96-9A9C-25306EFD085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2881;p47">
                <a:extLst>
                  <a:ext uri="{FF2B5EF4-FFF2-40B4-BE49-F238E27FC236}">
                    <a16:creationId xmlns:a16="http://schemas.microsoft.com/office/drawing/2014/main" id="{56623EAA-A5E7-410E-B311-A36BA969424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82;p47">
                <a:extLst>
                  <a:ext uri="{FF2B5EF4-FFF2-40B4-BE49-F238E27FC236}">
                    <a16:creationId xmlns:a16="http://schemas.microsoft.com/office/drawing/2014/main" id="{32101457-9A89-4BB9-859F-CA29BB7E976A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83;p47">
                <a:extLst>
                  <a:ext uri="{FF2B5EF4-FFF2-40B4-BE49-F238E27FC236}">
                    <a16:creationId xmlns:a16="http://schemas.microsoft.com/office/drawing/2014/main" id="{4DCE7754-2A88-4DB1-856D-E4001BF1252D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2884;p47">
                <a:extLst>
                  <a:ext uri="{FF2B5EF4-FFF2-40B4-BE49-F238E27FC236}">
                    <a16:creationId xmlns:a16="http://schemas.microsoft.com/office/drawing/2014/main" id="{8B1578D1-0334-457B-9D56-99A2E67BF3E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2885;p47">
                <a:extLst>
                  <a:ext uri="{FF2B5EF4-FFF2-40B4-BE49-F238E27FC236}">
                    <a16:creationId xmlns:a16="http://schemas.microsoft.com/office/drawing/2014/main" id="{DA53AB0E-F4A9-49BA-96B1-EEFD8EF55726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2886;p47">
                <a:extLst>
                  <a:ext uri="{FF2B5EF4-FFF2-40B4-BE49-F238E27FC236}">
                    <a16:creationId xmlns:a16="http://schemas.microsoft.com/office/drawing/2014/main" id="{0EAF02A0-010C-4896-9DFB-520FA4DAEEF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9" name="Google Shape;2887;p47">
              <a:extLst>
                <a:ext uri="{FF2B5EF4-FFF2-40B4-BE49-F238E27FC236}">
                  <a16:creationId xmlns:a16="http://schemas.microsoft.com/office/drawing/2014/main" id="{8FA1671F-2651-488E-91CA-0D8C2830B451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2888;p47">
              <a:extLst>
                <a:ext uri="{FF2B5EF4-FFF2-40B4-BE49-F238E27FC236}">
                  <a16:creationId xmlns:a16="http://schemas.microsoft.com/office/drawing/2014/main" id="{5935AE9C-2A29-498E-91C7-71B4DA8CBAF6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2889;p47">
              <a:extLst>
                <a:ext uri="{FF2B5EF4-FFF2-40B4-BE49-F238E27FC236}">
                  <a16:creationId xmlns:a16="http://schemas.microsoft.com/office/drawing/2014/main" id="{CEA8D810-12B7-4360-BF15-B8836A2B9A90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2890;p47">
              <a:extLst>
                <a:ext uri="{FF2B5EF4-FFF2-40B4-BE49-F238E27FC236}">
                  <a16:creationId xmlns:a16="http://schemas.microsoft.com/office/drawing/2014/main" id="{182D02C0-3614-493C-923C-744377C72D5A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2891;p47">
              <a:extLst>
                <a:ext uri="{FF2B5EF4-FFF2-40B4-BE49-F238E27FC236}">
                  <a16:creationId xmlns:a16="http://schemas.microsoft.com/office/drawing/2014/main" id="{8C440A8F-6AE8-4B54-B7A6-4C1CB8D5720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2892;p47">
              <a:extLst>
                <a:ext uri="{FF2B5EF4-FFF2-40B4-BE49-F238E27FC236}">
                  <a16:creationId xmlns:a16="http://schemas.microsoft.com/office/drawing/2014/main" id="{0D3F31D1-92B8-4D08-B553-02B78B32A9C3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2893;p47">
              <a:extLst>
                <a:ext uri="{FF2B5EF4-FFF2-40B4-BE49-F238E27FC236}">
                  <a16:creationId xmlns:a16="http://schemas.microsoft.com/office/drawing/2014/main" id="{08915C13-FB16-452F-8DF9-B53C9BC35C50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2894;p47">
              <a:extLst>
                <a:ext uri="{FF2B5EF4-FFF2-40B4-BE49-F238E27FC236}">
                  <a16:creationId xmlns:a16="http://schemas.microsoft.com/office/drawing/2014/main" id="{D9979A06-2089-42D4-8E27-28614A63B02D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2895;p47">
              <a:extLst>
                <a:ext uri="{FF2B5EF4-FFF2-40B4-BE49-F238E27FC236}">
                  <a16:creationId xmlns:a16="http://schemas.microsoft.com/office/drawing/2014/main" id="{FC86A76D-3CA9-41AC-B95C-65E54D3AD9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2896;p47">
              <a:extLst>
                <a:ext uri="{FF2B5EF4-FFF2-40B4-BE49-F238E27FC236}">
                  <a16:creationId xmlns:a16="http://schemas.microsoft.com/office/drawing/2014/main" id="{9EB42383-E7F8-4B1D-A1BA-35516DF88FFD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2897;p47">
              <a:extLst>
                <a:ext uri="{FF2B5EF4-FFF2-40B4-BE49-F238E27FC236}">
                  <a16:creationId xmlns:a16="http://schemas.microsoft.com/office/drawing/2014/main" id="{25C6BE2E-205B-4F49-9AEE-5F6CB71F4DD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2898;p47">
              <a:extLst>
                <a:ext uri="{FF2B5EF4-FFF2-40B4-BE49-F238E27FC236}">
                  <a16:creationId xmlns:a16="http://schemas.microsoft.com/office/drawing/2014/main" id="{260D8B0B-E9D0-487B-BB0D-32E229FFEF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2899;p47">
              <a:extLst>
                <a:ext uri="{FF2B5EF4-FFF2-40B4-BE49-F238E27FC236}">
                  <a16:creationId xmlns:a16="http://schemas.microsoft.com/office/drawing/2014/main" id="{22739141-7E59-41A1-BA01-B0C0B8DF21E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2900;p47">
              <a:extLst>
                <a:ext uri="{FF2B5EF4-FFF2-40B4-BE49-F238E27FC236}">
                  <a16:creationId xmlns:a16="http://schemas.microsoft.com/office/drawing/2014/main" id="{D996CC0D-9336-4787-89F3-76F985D03061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2901;p47">
              <a:extLst>
                <a:ext uri="{FF2B5EF4-FFF2-40B4-BE49-F238E27FC236}">
                  <a16:creationId xmlns:a16="http://schemas.microsoft.com/office/drawing/2014/main" id="{ABC83CC4-D851-44F5-9155-FF3B2128407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2902;p47">
              <a:extLst>
                <a:ext uri="{FF2B5EF4-FFF2-40B4-BE49-F238E27FC236}">
                  <a16:creationId xmlns:a16="http://schemas.microsoft.com/office/drawing/2014/main" id="{9AC3BD3B-64B9-4762-BAE9-61B4D528D0D1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2903;p47">
              <a:extLst>
                <a:ext uri="{FF2B5EF4-FFF2-40B4-BE49-F238E27FC236}">
                  <a16:creationId xmlns:a16="http://schemas.microsoft.com/office/drawing/2014/main" id="{DA983E10-E54E-4829-AF17-0D32481E4222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2904;p47">
              <a:extLst>
                <a:ext uri="{FF2B5EF4-FFF2-40B4-BE49-F238E27FC236}">
                  <a16:creationId xmlns:a16="http://schemas.microsoft.com/office/drawing/2014/main" id="{B2356282-34E1-4A32-8093-60E334D41C19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2905;p47">
              <a:extLst>
                <a:ext uri="{FF2B5EF4-FFF2-40B4-BE49-F238E27FC236}">
                  <a16:creationId xmlns:a16="http://schemas.microsoft.com/office/drawing/2014/main" id="{D7C89AE8-FF3B-4A2F-843A-482E3A6F7D68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2906;p47">
              <a:extLst>
                <a:ext uri="{FF2B5EF4-FFF2-40B4-BE49-F238E27FC236}">
                  <a16:creationId xmlns:a16="http://schemas.microsoft.com/office/drawing/2014/main" id="{0B06B0F6-1CC7-4AC1-A8D4-232207DCE860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2907;p47">
              <a:extLst>
                <a:ext uri="{FF2B5EF4-FFF2-40B4-BE49-F238E27FC236}">
                  <a16:creationId xmlns:a16="http://schemas.microsoft.com/office/drawing/2014/main" id="{B92FBCDC-425F-479E-964F-8F20FE520AD3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2908;p47">
              <a:extLst>
                <a:ext uri="{FF2B5EF4-FFF2-40B4-BE49-F238E27FC236}">
                  <a16:creationId xmlns:a16="http://schemas.microsoft.com/office/drawing/2014/main" id="{EAC1CF85-29ED-42B3-A97F-EBEE95B1535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2909;p47">
              <a:extLst>
                <a:ext uri="{FF2B5EF4-FFF2-40B4-BE49-F238E27FC236}">
                  <a16:creationId xmlns:a16="http://schemas.microsoft.com/office/drawing/2014/main" id="{764B59D7-F962-4D95-906B-D78E99B811D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2910;p47">
              <a:extLst>
                <a:ext uri="{FF2B5EF4-FFF2-40B4-BE49-F238E27FC236}">
                  <a16:creationId xmlns:a16="http://schemas.microsoft.com/office/drawing/2014/main" id="{1BF93753-1BDA-485A-AF32-C2B3A03CCD4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2911;p47">
              <a:extLst>
                <a:ext uri="{FF2B5EF4-FFF2-40B4-BE49-F238E27FC236}">
                  <a16:creationId xmlns:a16="http://schemas.microsoft.com/office/drawing/2014/main" id="{DD4E00ED-C1CA-424A-AE2F-79B2037ED572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2912;p47">
              <a:extLst>
                <a:ext uri="{FF2B5EF4-FFF2-40B4-BE49-F238E27FC236}">
                  <a16:creationId xmlns:a16="http://schemas.microsoft.com/office/drawing/2014/main" id="{6AA2096F-8F47-486D-ACC6-AAFDB8A00F47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2913;p47">
              <a:extLst>
                <a:ext uri="{FF2B5EF4-FFF2-40B4-BE49-F238E27FC236}">
                  <a16:creationId xmlns:a16="http://schemas.microsoft.com/office/drawing/2014/main" id="{AA48DB76-BC77-403E-9517-FFE2734C3C48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2914;p47">
              <a:extLst>
                <a:ext uri="{FF2B5EF4-FFF2-40B4-BE49-F238E27FC236}">
                  <a16:creationId xmlns:a16="http://schemas.microsoft.com/office/drawing/2014/main" id="{420535B3-A388-44E6-879E-F95B00C7FC00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2915;p47">
              <a:extLst>
                <a:ext uri="{FF2B5EF4-FFF2-40B4-BE49-F238E27FC236}">
                  <a16:creationId xmlns:a16="http://schemas.microsoft.com/office/drawing/2014/main" id="{BD7E4D91-506F-4720-A9BD-63D0FAB3BDF4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2916;p47">
              <a:extLst>
                <a:ext uri="{FF2B5EF4-FFF2-40B4-BE49-F238E27FC236}">
                  <a16:creationId xmlns:a16="http://schemas.microsoft.com/office/drawing/2014/main" id="{A7650269-2EE0-4928-B207-8EEB0780B524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2917;p47">
              <a:extLst>
                <a:ext uri="{FF2B5EF4-FFF2-40B4-BE49-F238E27FC236}">
                  <a16:creationId xmlns:a16="http://schemas.microsoft.com/office/drawing/2014/main" id="{9974DDF2-FD24-4A4A-A83A-98F76ADAD704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2918;p47">
              <a:extLst>
                <a:ext uri="{FF2B5EF4-FFF2-40B4-BE49-F238E27FC236}">
                  <a16:creationId xmlns:a16="http://schemas.microsoft.com/office/drawing/2014/main" id="{34AB2783-2107-44AA-ABA6-129C5F473AF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2919;p47">
              <a:extLst>
                <a:ext uri="{FF2B5EF4-FFF2-40B4-BE49-F238E27FC236}">
                  <a16:creationId xmlns:a16="http://schemas.microsoft.com/office/drawing/2014/main" id="{32CF5FDF-29FA-4A8E-A991-4F9FD643FD9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2920;p47">
              <a:extLst>
                <a:ext uri="{FF2B5EF4-FFF2-40B4-BE49-F238E27FC236}">
                  <a16:creationId xmlns:a16="http://schemas.microsoft.com/office/drawing/2014/main" id="{069BAE6C-7D84-425B-861E-AD9E4B401E1D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2921;p47">
              <a:extLst>
                <a:ext uri="{FF2B5EF4-FFF2-40B4-BE49-F238E27FC236}">
                  <a16:creationId xmlns:a16="http://schemas.microsoft.com/office/drawing/2014/main" id="{1161BC78-9AB9-485C-8F9E-DA04048A3991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2922;p47">
              <a:extLst>
                <a:ext uri="{FF2B5EF4-FFF2-40B4-BE49-F238E27FC236}">
                  <a16:creationId xmlns:a16="http://schemas.microsoft.com/office/drawing/2014/main" id="{A4CC2072-70B9-4724-80E3-E0246CDCC74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2923;p47">
              <a:extLst>
                <a:ext uri="{FF2B5EF4-FFF2-40B4-BE49-F238E27FC236}">
                  <a16:creationId xmlns:a16="http://schemas.microsoft.com/office/drawing/2014/main" id="{613591EB-F00B-4F1F-BE35-9AB44B4CE818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2924;p47">
              <a:extLst>
                <a:ext uri="{FF2B5EF4-FFF2-40B4-BE49-F238E27FC236}">
                  <a16:creationId xmlns:a16="http://schemas.microsoft.com/office/drawing/2014/main" id="{B15CC372-0A81-42CA-A740-931A71B7E282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2925;p47">
              <a:extLst>
                <a:ext uri="{FF2B5EF4-FFF2-40B4-BE49-F238E27FC236}">
                  <a16:creationId xmlns:a16="http://schemas.microsoft.com/office/drawing/2014/main" id="{C30D25D3-7341-4494-B548-6A03B346C00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2926;p47">
              <a:extLst>
                <a:ext uri="{FF2B5EF4-FFF2-40B4-BE49-F238E27FC236}">
                  <a16:creationId xmlns:a16="http://schemas.microsoft.com/office/drawing/2014/main" id="{49AAE1F3-EF5D-4518-8F66-FE88E8FF0F37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2927;p47">
              <a:extLst>
                <a:ext uri="{FF2B5EF4-FFF2-40B4-BE49-F238E27FC236}">
                  <a16:creationId xmlns:a16="http://schemas.microsoft.com/office/drawing/2014/main" id="{4CB97AA7-BF92-4956-B249-BE24451790A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2928;p47">
              <a:extLst>
                <a:ext uri="{FF2B5EF4-FFF2-40B4-BE49-F238E27FC236}">
                  <a16:creationId xmlns:a16="http://schemas.microsoft.com/office/drawing/2014/main" id="{8E981FED-6DE1-4C76-8E49-991F675F09D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2929;p47">
              <a:extLst>
                <a:ext uri="{FF2B5EF4-FFF2-40B4-BE49-F238E27FC236}">
                  <a16:creationId xmlns:a16="http://schemas.microsoft.com/office/drawing/2014/main" id="{CBC7BEB1-98EB-4D86-A947-3C2BE415CEE4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2930;p47">
              <a:extLst>
                <a:ext uri="{FF2B5EF4-FFF2-40B4-BE49-F238E27FC236}">
                  <a16:creationId xmlns:a16="http://schemas.microsoft.com/office/drawing/2014/main" id="{B7B9A7CC-AD97-454B-AF18-F3DD5D391942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2931;p47">
              <a:extLst>
                <a:ext uri="{FF2B5EF4-FFF2-40B4-BE49-F238E27FC236}">
                  <a16:creationId xmlns:a16="http://schemas.microsoft.com/office/drawing/2014/main" id="{1EF858B2-4B68-42AF-800A-F1E3F2F57BD1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2932;p47">
              <a:extLst>
                <a:ext uri="{FF2B5EF4-FFF2-40B4-BE49-F238E27FC236}">
                  <a16:creationId xmlns:a16="http://schemas.microsoft.com/office/drawing/2014/main" id="{52ECE94E-626F-4A93-8405-325502C4A97A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2933;p47">
              <a:extLst>
                <a:ext uri="{FF2B5EF4-FFF2-40B4-BE49-F238E27FC236}">
                  <a16:creationId xmlns:a16="http://schemas.microsoft.com/office/drawing/2014/main" id="{E524CB57-86AE-4EB5-9EAD-E48C7E37E653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2934;p47">
              <a:extLst>
                <a:ext uri="{FF2B5EF4-FFF2-40B4-BE49-F238E27FC236}">
                  <a16:creationId xmlns:a16="http://schemas.microsoft.com/office/drawing/2014/main" id="{D776DA1A-AC90-4DBA-AA9D-FED66A21A7D8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2935;p47">
              <a:extLst>
                <a:ext uri="{FF2B5EF4-FFF2-40B4-BE49-F238E27FC236}">
                  <a16:creationId xmlns:a16="http://schemas.microsoft.com/office/drawing/2014/main" id="{BD18DEC6-3D96-42FF-9D66-D7B3E76CFBC0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2936;p47">
              <a:extLst>
                <a:ext uri="{FF2B5EF4-FFF2-40B4-BE49-F238E27FC236}">
                  <a16:creationId xmlns:a16="http://schemas.microsoft.com/office/drawing/2014/main" id="{05F666D0-5CDE-466B-B337-57C9427A12AC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2937;p47">
              <a:extLst>
                <a:ext uri="{FF2B5EF4-FFF2-40B4-BE49-F238E27FC236}">
                  <a16:creationId xmlns:a16="http://schemas.microsoft.com/office/drawing/2014/main" id="{0AE319C9-5B18-40CD-8222-AA6F0824255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2938;p47">
              <a:extLst>
                <a:ext uri="{FF2B5EF4-FFF2-40B4-BE49-F238E27FC236}">
                  <a16:creationId xmlns:a16="http://schemas.microsoft.com/office/drawing/2014/main" id="{87CE02B2-9414-4B68-B344-2C728CD1240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2939;p47">
              <a:extLst>
                <a:ext uri="{FF2B5EF4-FFF2-40B4-BE49-F238E27FC236}">
                  <a16:creationId xmlns:a16="http://schemas.microsoft.com/office/drawing/2014/main" id="{DB95BFAE-31C5-48FD-8EDE-F0DE7D088387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2940;p47">
              <a:extLst>
                <a:ext uri="{FF2B5EF4-FFF2-40B4-BE49-F238E27FC236}">
                  <a16:creationId xmlns:a16="http://schemas.microsoft.com/office/drawing/2014/main" id="{41303434-DCC7-4E5C-A891-BB1ABAE9EFCF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2941;p47">
              <a:extLst>
                <a:ext uri="{FF2B5EF4-FFF2-40B4-BE49-F238E27FC236}">
                  <a16:creationId xmlns:a16="http://schemas.microsoft.com/office/drawing/2014/main" id="{ACE65558-6731-468D-ABC9-0138A974CA3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2942;p47">
              <a:extLst>
                <a:ext uri="{FF2B5EF4-FFF2-40B4-BE49-F238E27FC236}">
                  <a16:creationId xmlns:a16="http://schemas.microsoft.com/office/drawing/2014/main" id="{7B78FC30-A2F8-4409-9235-04A8969F368A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2943;p47">
              <a:extLst>
                <a:ext uri="{FF2B5EF4-FFF2-40B4-BE49-F238E27FC236}">
                  <a16:creationId xmlns:a16="http://schemas.microsoft.com/office/drawing/2014/main" id="{89A98484-00A5-4372-8A6B-CC09BF115378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2944;p47">
              <a:extLst>
                <a:ext uri="{FF2B5EF4-FFF2-40B4-BE49-F238E27FC236}">
                  <a16:creationId xmlns:a16="http://schemas.microsoft.com/office/drawing/2014/main" id="{22578857-10BB-4428-BED6-512D9B7ABE3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2945;p47">
              <a:extLst>
                <a:ext uri="{FF2B5EF4-FFF2-40B4-BE49-F238E27FC236}">
                  <a16:creationId xmlns:a16="http://schemas.microsoft.com/office/drawing/2014/main" id="{5F9066EA-EA25-461F-B23E-00B317B86BEA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2946;p47">
              <a:extLst>
                <a:ext uri="{FF2B5EF4-FFF2-40B4-BE49-F238E27FC236}">
                  <a16:creationId xmlns:a16="http://schemas.microsoft.com/office/drawing/2014/main" id="{70DA7D80-AF76-466F-9DE0-883EDB108F7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2947;p47">
              <a:extLst>
                <a:ext uri="{FF2B5EF4-FFF2-40B4-BE49-F238E27FC236}">
                  <a16:creationId xmlns:a16="http://schemas.microsoft.com/office/drawing/2014/main" id="{1F5656DB-E170-43C2-8387-061BDAD02E10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2948;p47">
              <a:extLst>
                <a:ext uri="{FF2B5EF4-FFF2-40B4-BE49-F238E27FC236}">
                  <a16:creationId xmlns:a16="http://schemas.microsoft.com/office/drawing/2014/main" id="{559F5BF8-91FA-4B03-BFB2-D7993132A6EC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2949;p47">
              <a:extLst>
                <a:ext uri="{FF2B5EF4-FFF2-40B4-BE49-F238E27FC236}">
                  <a16:creationId xmlns:a16="http://schemas.microsoft.com/office/drawing/2014/main" id="{8273D1E1-77C6-4BCA-8423-19420F4E7B1F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2950;p47">
              <a:extLst>
                <a:ext uri="{FF2B5EF4-FFF2-40B4-BE49-F238E27FC236}">
                  <a16:creationId xmlns:a16="http://schemas.microsoft.com/office/drawing/2014/main" id="{832E7E1A-C3FA-46B1-9361-F28860FDDE4E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2951;p47">
              <a:extLst>
                <a:ext uri="{FF2B5EF4-FFF2-40B4-BE49-F238E27FC236}">
                  <a16:creationId xmlns:a16="http://schemas.microsoft.com/office/drawing/2014/main" id="{C610E84C-32CD-413A-8934-0DD814A05FB7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2952;p47">
              <a:extLst>
                <a:ext uri="{FF2B5EF4-FFF2-40B4-BE49-F238E27FC236}">
                  <a16:creationId xmlns:a16="http://schemas.microsoft.com/office/drawing/2014/main" id="{2CF50A40-77B8-496A-8E5F-ABD575F76491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2953;p47">
              <a:extLst>
                <a:ext uri="{FF2B5EF4-FFF2-40B4-BE49-F238E27FC236}">
                  <a16:creationId xmlns:a16="http://schemas.microsoft.com/office/drawing/2014/main" id="{D06A120C-F3BD-4942-9D4C-DF968DF09265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2954;p47">
              <a:extLst>
                <a:ext uri="{FF2B5EF4-FFF2-40B4-BE49-F238E27FC236}">
                  <a16:creationId xmlns:a16="http://schemas.microsoft.com/office/drawing/2014/main" id="{B9099370-601D-4300-A740-D96438CE8EF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2955;p47">
              <a:extLst>
                <a:ext uri="{FF2B5EF4-FFF2-40B4-BE49-F238E27FC236}">
                  <a16:creationId xmlns:a16="http://schemas.microsoft.com/office/drawing/2014/main" id="{27B9E8FA-BBDA-4DFF-8788-FA03302FDA0D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2956;p47">
              <a:extLst>
                <a:ext uri="{FF2B5EF4-FFF2-40B4-BE49-F238E27FC236}">
                  <a16:creationId xmlns:a16="http://schemas.microsoft.com/office/drawing/2014/main" id="{E4AEDE6C-7165-4E10-91FF-D5FD7FD3200C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2957;p47">
              <a:extLst>
                <a:ext uri="{FF2B5EF4-FFF2-40B4-BE49-F238E27FC236}">
                  <a16:creationId xmlns:a16="http://schemas.microsoft.com/office/drawing/2014/main" id="{5BA0CCAD-73DF-48EB-A357-A0C9184F80E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2958;p47">
              <a:extLst>
                <a:ext uri="{FF2B5EF4-FFF2-40B4-BE49-F238E27FC236}">
                  <a16:creationId xmlns:a16="http://schemas.microsoft.com/office/drawing/2014/main" id="{2649F4A1-0477-4078-AE51-B37E923C0677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2959;p47">
              <a:extLst>
                <a:ext uri="{FF2B5EF4-FFF2-40B4-BE49-F238E27FC236}">
                  <a16:creationId xmlns:a16="http://schemas.microsoft.com/office/drawing/2014/main" id="{C385C40A-9F79-41E7-8445-B9CCAFEC677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2960;p47">
              <a:extLst>
                <a:ext uri="{FF2B5EF4-FFF2-40B4-BE49-F238E27FC236}">
                  <a16:creationId xmlns:a16="http://schemas.microsoft.com/office/drawing/2014/main" id="{D54DC257-9EA8-462B-B2FC-9D9D2C957D37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2961;p47">
              <a:extLst>
                <a:ext uri="{FF2B5EF4-FFF2-40B4-BE49-F238E27FC236}">
                  <a16:creationId xmlns:a16="http://schemas.microsoft.com/office/drawing/2014/main" id="{EB100030-2939-4489-BC55-8AA9D5D74A7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2962;p47">
              <a:extLst>
                <a:ext uri="{FF2B5EF4-FFF2-40B4-BE49-F238E27FC236}">
                  <a16:creationId xmlns:a16="http://schemas.microsoft.com/office/drawing/2014/main" id="{28FB2FE4-95CF-48F1-A393-000E493A3D32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2963;p47">
              <a:extLst>
                <a:ext uri="{FF2B5EF4-FFF2-40B4-BE49-F238E27FC236}">
                  <a16:creationId xmlns:a16="http://schemas.microsoft.com/office/drawing/2014/main" id="{286209DC-F60D-4293-8FF3-A9647AB9951B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2964;p47">
              <a:extLst>
                <a:ext uri="{FF2B5EF4-FFF2-40B4-BE49-F238E27FC236}">
                  <a16:creationId xmlns:a16="http://schemas.microsoft.com/office/drawing/2014/main" id="{93D94A2A-FB8F-46A2-ACD2-357F72E9A489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2965;p47">
              <a:extLst>
                <a:ext uri="{FF2B5EF4-FFF2-40B4-BE49-F238E27FC236}">
                  <a16:creationId xmlns:a16="http://schemas.microsoft.com/office/drawing/2014/main" id="{D6E62FCC-E5E5-4883-B33F-BAEDA32AC317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2966;p47">
              <a:extLst>
                <a:ext uri="{FF2B5EF4-FFF2-40B4-BE49-F238E27FC236}">
                  <a16:creationId xmlns:a16="http://schemas.microsoft.com/office/drawing/2014/main" id="{50545F14-8ECA-4BA4-A98D-6046AA9FC23C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2967;p47">
              <a:extLst>
                <a:ext uri="{FF2B5EF4-FFF2-40B4-BE49-F238E27FC236}">
                  <a16:creationId xmlns:a16="http://schemas.microsoft.com/office/drawing/2014/main" id="{B2F22E02-A4FC-42C3-B331-01C0E37A88E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2968;p47">
              <a:extLst>
                <a:ext uri="{FF2B5EF4-FFF2-40B4-BE49-F238E27FC236}">
                  <a16:creationId xmlns:a16="http://schemas.microsoft.com/office/drawing/2014/main" id="{27544AA6-7A2B-466C-B81B-67C30190392E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2969;p47">
              <a:extLst>
                <a:ext uri="{FF2B5EF4-FFF2-40B4-BE49-F238E27FC236}">
                  <a16:creationId xmlns:a16="http://schemas.microsoft.com/office/drawing/2014/main" id="{37FF545C-82AB-41F3-91F9-CB96C1A770E5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2970;p47">
              <a:extLst>
                <a:ext uri="{FF2B5EF4-FFF2-40B4-BE49-F238E27FC236}">
                  <a16:creationId xmlns:a16="http://schemas.microsoft.com/office/drawing/2014/main" id="{6416A70F-54C8-4F3B-BED2-7C5F7D9701A1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2971;p47">
              <a:extLst>
                <a:ext uri="{FF2B5EF4-FFF2-40B4-BE49-F238E27FC236}">
                  <a16:creationId xmlns:a16="http://schemas.microsoft.com/office/drawing/2014/main" id="{7F86076F-C6B7-40B3-B76F-C8ED299B0F71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2972;p47">
              <a:extLst>
                <a:ext uri="{FF2B5EF4-FFF2-40B4-BE49-F238E27FC236}">
                  <a16:creationId xmlns:a16="http://schemas.microsoft.com/office/drawing/2014/main" id="{E3540180-2075-4835-B1DE-3D547AC7C925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2973;p47">
              <a:extLst>
                <a:ext uri="{FF2B5EF4-FFF2-40B4-BE49-F238E27FC236}">
                  <a16:creationId xmlns:a16="http://schemas.microsoft.com/office/drawing/2014/main" id="{031DB428-07B7-4C7D-9575-B049CF36118A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2974;p47">
              <a:extLst>
                <a:ext uri="{FF2B5EF4-FFF2-40B4-BE49-F238E27FC236}">
                  <a16:creationId xmlns:a16="http://schemas.microsoft.com/office/drawing/2014/main" id="{BDF325CA-E0F8-40ED-A581-0729F6E7792F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2975;p47">
              <a:extLst>
                <a:ext uri="{FF2B5EF4-FFF2-40B4-BE49-F238E27FC236}">
                  <a16:creationId xmlns:a16="http://schemas.microsoft.com/office/drawing/2014/main" id="{DEBDA685-4A76-4327-86BB-4BBA24CDC69E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2976;p47">
              <a:extLst>
                <a:ext uri="{FF2B5EF4-FFF2-40B4-BE49-F238E27FC236}">
                  <a16:creationId xmlns:a16="http://schemas.microsoft.com/office/drawing/2014/main" id="{5FE9A729-76F9-4BEF-99A2-8BF2EEC6DB4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2977;p47">
              <a:extLst>
                <a:ext uri="{FF2B5EF4-FFF2-40B4-BE49-F238E27FC236}">
                  <a16:creationId xmlns:a16="http://schemas.microsoft.com/office/drawing/2014/main" id="{F29D3206-4374-4A99-8ED8-25890E4AF39E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2978;p47">
              <a:extLst>
                <a:ext uri="{FF2B5EF4-FFF2-40B4-BE49-F238E27FC236}">
                  <a16:creationId xmlns:a16="http://schemas.microsoft.com/office/drawing/2014/main" id="{E48D7623-914E-457F-A625-90530DA6162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2979;p47">
              <a:extLst>
                <a:ext uri="{FF2B5EF4-FFF2-40B4-BE49-F238E27FC236}">
                  <a16:creationId xmlns:a16="http://schemas.microsoft.com/office/drawing/2014/main" id="{E9CB4BC9-D092-484D-A414-4AB89F53D6C1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2980;p47">
              <a:extLst>
                <a:ext uri="{FF2B5EF4-FFF2-40B4-BE49-F238E27FC236}">
                  <a16:creationId xmlns:a16="http://schemas.microsoft.com/office/drawing/2014/main" id="{1BCA8782-2A2F-46D4-BA50-CB5AD5D131E7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2981;p47">
              <a:extLst>
                <a:ext uri="{FF2B5EF4-FFF2-40B4-BE49-F238E27FC236}">
                  <a16:creationId xmlns:a16="http://schemas.microsoft.com/office/drawing/2014/main" id="{316E34A2-3109-4A0A-A0C1-B4E55B5DAB08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2982;p47">
              <a:extLst>
                <a:ext uri="{FF2B5EF4-FFF2-40B4-BE49-F238E27FC236}">
                  <a16:creationId xmlns:a16="http://schemas.microsoft.com/office/drawing/2014/main" id="{8AD1D30F-6596-4A0D-B3EC-B3BF559E11B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2983;p47">
              <a:extLst>
                <a:ext uri="{FF2B5EF4-FFF2-40B4-BE49-F238E27FC236}">
                  <a16:creationId xmlns:a16="http://schemas.microsoft.com/office/drawing/2014/main" id="{06321079-E472-4DE9-B4D1-F9A34C9DA5BF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2984;p47">
              <a:extLst>
                <a:ext uri="{FF2B5EF4-FFF2-40B4-BE49-F238E27FC236}">
                  <a16:creationId xmlns:a16="http://schemas.microsoft.com/office/drawing/2014/main" id="{2B8F4EBC-AB9E-49B2-B652-CFFD292C4F75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2985;p47">
              <a:extLst>
                <a:ext uri="{FF2B5EF4-FFF2-40B4-BE49-F238E27FC236}">
                  <a16:creationId xmlns:a16="http://schemas.microsoft.com/office/drawing/2014/main" id="{997D1FC9-E061-47BC-B8B1-EEB3CB23AC9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2986;p47">
              <a:extLst>
                <a:ext uri="{FF2B5EF4-FFF2-40B4-BE49-F238E27FC236}">
                  <a16:creationId xmlns:a16="http://schemas.microsoft.com/office/drawing/2014/main" id="{54709A52-3A5E-4341-BBBA-E4EE4B4BA289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2987;p47">
              <a:extLst>
                <a:ext uri="{FF2B5EF4-FFF2-40B4-BE49-F238E27FC236}">
                  <a16:creationId xmlns:a16="http://schemas.microsoft.com/office/drawing/2014/main" id="{AE147240-73C0-4572-BFE0-07E1BB9FF51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2988;p47">
              <a:extLst>
                <a:ext uri="{FF2B5EF4-FFF2-40B4-BE49-F238E27FC236}">
                  <a16:creationId xmlns:a16="http://schemas.microsoft.com/office/drawing/2014/main" id="{64442BF3-5E37-4A7E-AF00-CE048E3B0965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2989;p47">
              <a:extLst>
                <a:ext uri="{FF2B5EF4-FFF2-40B4-BE49-F238E27FC236}">
                  <a16:creationId xmlns:a16="http://schemas.microsoft.com/office/drawing/2014/main" id="{FE706988-7AA5-4AD2-8328-E8C5FD3AD7EE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2990;p47">
              <a:extLst>
                <a:ext uri="{FF2B5EF4-FFF2-40B4-BE49-F238E27FC236}">
                  <a16:creationId xmlns:a16="http://schemas.microsoft.com/office/drawing/2014/main" id="{3AB7CCDD-9889-480D-B64C-754CAFE1E7AF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2991;p47">
              <a:extLst>
                <a:ext uri="{FF2B5EF4-FFF2-40B4-BE49-F238E27FC236}">
                  <a16:creationId xmlns:a16="http://schemas.microsoft.com/office/drawing/2014/main" id="{F013744E-C876-41C3-B6E2-64F0553694C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2992;p47">
              <a:extLst>
                <a:ext uri="{FF2B5EF4-FFF2-40B4-BE49-F238E27FC236}">
                  <a16:creationId xmlns:a16="http://schemas.microsoft.com/office/drawing/2014/main" id="{841293DF-3DFB-4229-AA48-85D1D054960A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2993;p47">
              <a:extLst>
                <a:ext uri="{FF2B5EF4-FFF2-40B4-BE49-F238E27FC236}">
                  <a16:creationId xmlns:a16="http://schemas.microsoft.com/office/drawing/2014/main" id="{0B1E4F7E-439F-4CDE-B0DB-13B8AE18F77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2994;p47">
              <a:extLst>
                <a:ext uri="{FF2B5EF4-FFF2-40B4-BE49-F238E27FC236}">
                  <a16:creationId xmlns:a16="http://schemas.microsoft.com/office/drawing/2014/main" id="{ED16B651-5D1C-4A80-A9FD-BF7326BB4AB4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2995;p47">
              <a:extLst>
                <a:ext uri="{FF2B5EF4-FFF2-40B4-BE49-F238E27FC236}">
                  <a16:creationId xmlns:a16="http://schemas.microsoft.com/office/drawing/2014/main" id="{8A58AC8B-9992-4BFA-9091-32D762B6BE13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2996;p47">
              <a:extLst>
                <a:ext uri="{FF2B5EF4-FFF2-40B4-BE49-F238E27FC236}">
                  <a16:creationId xmlns:a16="http://schemas.microsoft.com/office/drawing/2014/main" id="{18572B96-D40C-4E8A-95CD-8AA8B0FEDA1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2997;p47">
              <a:extLst>
                <a:ext uri="{FF2B5EF4-FFF2-40B4-BE49-F238E27FC236}">
                  <a16:creationId xmlns:a16="http://schemas.microsoft.com/office/drawing/2014/main" id="{18501E95-CC45-4D28-9F2B-E97CD40584FF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2998;p47">
              <a:extLst>
                <a:ext uri="{FF2B5EF4-FFF2-40B4-BE49-F238E27FC236}">
                  <a16:creationId xmlns:a16="http://schemas.microsoft.com/office/drawing/2014/main" id="{89B9D028-6102-4AA1-B4FC-40F40D7446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2999;p47">
              <a:extLst>
                <a:ext uri="{FF2B5EF4-FFF2-40B4-BE49-F238E27FC236}">
                  <a16:creationId xmlns:a16="http://schemas.microsoft.com/office/drawing/2014/main" id="{1C1B67AD-5D8C-493A-9EA1-62F262151DD0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3000;p47">
              <a:extLst>
                <a:ext uri="{FF2B5EF4-FFF2-40B4-BE49-F238E27FC236}">
                  <a16:creationId xmlns:a16="http://schemas.microsoft.com/office/drawing/2014/main" id="{BCC243F9-5A4D-43C2-962D-9464327F75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3001;p47">
              <a:extLst>
                <a:ext uri="{FF2B5EF4-FFF2-40B4-BE49-F238E27FC236}">
                  <a16:creationId xmlns:a16="http://schemas.microsoft.com/office/drawing/2014/main" id="{981F6FFA-7D8F-4FA9-B9E1-0D5886D83C15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3002;p47">
              <a:extLst>
                <a:ext uri="{FF2B5EF4-FFF2-40B4-BE49-F238E27FC236}">
                  <a16:creationId xmlns:a16="http://schemas.microsoft.com/office/drawing/2014/main" id="{23C53AE9-5C0F-4BC2-9008-1A719ACD0303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3003;p47">
              <a:extLst>
                <a:ext uri="{FF2B5EF4-FFF2-40B4-BE49-F238E27FC236}">
                  <a16:creationId xmlns:a16="http://schemas.microsoft.com/office/drawing/2014/main" id="{CE700B6C-A025-4D3D-B234-E219A977190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3004;p47">
              <a:extLst>
                <a:ext uri="{FF2B5EF4-FFF2-40B4-BE49-F238E27FC236}">
                  <a16:creationId xmlns:a16="http://schemas.microsoft.com/office/drawing/2014/main" id="{766026CE-1D95-46CB-AE01-DF15099824AD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3005;p47">
              <a:extLst>
                <a:ext uri="{FF2B5EF4-FFF2-40B4-BE49-F238E27FC236}">
                  <a16:creationId xmlns:a16="http://schemas.microsoft.com/office/drawing/2014/main" id="{925E4833-9CA4-400D-82DB-517D028948B5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3006;p47">
              <a:extLst>
                <a:ext uri="{FF2B5EF4-FFF2-40B4-BE49-F238E27FC236}">
                  <a16:creationId xmlns:a16="http://schemas.microsoft.com/office/drawing/2014/main" id="{89CD220D-FE1A-4640-AF99-E9DEB1B624EB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3007;p47">
              <a:extLst>
                <a:ext uri="{FF2B5EF4-FFF2-40B4-BE49-F238E27FC236}">
                  <a16:creationId xmlns:a16="http://schemas.microsoft.com/office/drawing/2014/main" id="{48CD803C-B867-4FDA-AC5F-5D8D80F7330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3008;p47">
              <a:extLst>
                <a:ext uri="{FF2B5EF4-FFF2-40B4-BE49-F238E27FC236}">
                  <a16:creationId xmlns:a16="http://schemas.microsoft.com/office/drawing/2014/main" id="{A9356281-3F36-4DA1-A08A-039E22197DBC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3009;p47">
              <a:extLst>
                <a:ext uri="{FF2B5EF4-FFF2-40B4-BE49-F238E27FC236}">
                  <a16:creationId xmlns:a16="http://schemas.microsoft.com/office/drawing/2014/main" id="{83074021-32CB-43BB-8279-382497497455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3010;p47">
              <a:extLst>
                <a:ext uri="{FF2B5EF4-FFF2-40B4-BE49-F238E27FC236}">
                  <a16:creationId xmlns:a16="http://schemas.microsoft.com/office/drawing/2014/main" id="{1F354916-B24C-47BB-8F6A-F9124996DD0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3011;p47">
              <a:extLst>
                <a:ext uri="{FF2B5EF4-FFF2-40B4-BE49-F238E27FC236}">
                  <a16:creationId xmlns:a16="http://schemas.microsoft.com/office/drawing/2014/main" id="{36A5C5B2-A1D9-4679-943B-6E0F7F13AB3D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3012;p47">
              <a:extLst>
                <a:ext uri="{FF2B5EF4-FFF2-40B4-BE49-F238E27FC236}">
                  <a16:creationId xmlns:a16="http://schemas.microsoft.com/office/drawing/2014/main" id="{C388C929-E64D-47E6-9EF4-201213478DB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3013;p47">
              <a:extLst>
                <a:ext uri="{FF2B5EF4-FFF2-40B4-BE49-F238E27FC236}">
                  <a16:creationId xmlns:a16="http://schemas.microsoft.com/office/drawing/2014/main" id="{D67775B2-4F21-46DD-A788-38E75E9AB500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3014;p47">
              <a:extLst>
                <a:ext uri="{FF2B5EF4-FFF2-40B4-BE49-F238E27FC236}">
                  <a16:creationId xmlns:a16="http://schemas.microsoft.com/office/drawing/2014/main" id="{21004C8D-2B66-41A5-AA47-3AEB244E398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3015;p47">
              <a:extLst>
                <a:ext uri="{FF2B5EF4-FFF2-40B4-BE49-F238E27FC236}">
                  <a16:creationId xmlns:a16="http://schemas.microsoft.com/office/drawing/2014/main" id="{1147EFB1-521C-48A6-B1D1-56BCB62434D3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3016;p47">
              <a:extLst>
                <a:ext uri="{FF2B5EF4-FFF2-40B4-BE49-F238E27FC236}">
                  <a16:creationId xmlns:a16="http://schemas.microsoft.com/office/drawing/2014/main" id="{2D99E338-4022-45F7-827E-7D2D93D5B445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3017;p47">
              <a:extLst>
                <a:ext uri="{FF2B5EF4-FFF2-40B4-BE49-F238E27FC236}">
                  <a16:creationId xmlns:a16="http://schemas.microsoft.com/office/drawing/2014/main" id="{DE788A24-5480-4EF3-9180-3A672173ED4F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3018;p47">
              <a:extLst>
                <a:ext uri="{FF2B5EF4-FFF2-40B4-BE49-F238E27FC236}">
                  <a16:creationId xmlns:a16="http://schemas.microsoft.com/office/drawing/2014/main" id="{4B60EFE8-5800-4333-B907-571A1A1BC48E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3019;p47">
              <a:extLst>
                <a:ext uri="{FF2B5EF4-FFF2-40B4-BE49-F238E27FC236}">
                  <a16:creationId xmlns:a16="http://schemas.microsoft.com/office/drawing/2014/main" id="{28BAC697-A914-42A4-903E-F06B086936F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3020;p47">
              <a:extLst>
                <a:ext uri="{FF2B5EF4-FFF2-40B4-BE49-F238E27FC236}">
                  <a16:creationId xmlns:a16="http://schemas.microsoft.com/office/drawing/2014/main" id="{E367ED33-3418-4D96-B017-815C32351B90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3021;p47">
              <a:extLst>
                <a:ext uri="{FF2B5EF4-FFF2-40B4-BE49-F238E27FC236}">
                  <a16:creationId xmlns:a16="http://schemas.microsoft.com/office/drawing/2014/main" id="{ADCFFFAF-B08E-45F8-926F-13DEC2E4FACE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3022;p47">
              <a:extLst>
                <a:ext uri="{FF2B5EF4-FFF2-40B4-BE49-F238E27FC236}">
                  <a16:creationId xmlns:a16="http://schemas.microsoft.com/office/drawing/2014/main" id="{D50F8B0D-1AD0-42BF-B742-16882971B2A6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3023;p47">
              <a:extLst>
                <a:ext uri="{FF2B5EF4-FFF2-40B4-BE49-F238E27FC236}">
                  <a16:creationId xmlns:a16="http://schemas.microsoft.com/office/drawing/2014/main" id="{F0403A12-006E-4B6A-90E0-ECC4C192FC10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3024;p47">
              <a:extLst>
                <a:ext uri="{FF2B5EF4-FFF2-40B4-BE49-F238E27FC236}">
                  <a16:creationId xmlns:a16="http://schemas.microsoft.com/office/drawing/2014/main" id="{7C02476F-430C-46A2-9EDA-5F69939030CD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3025;p47">
              <a:extLst>
                <a:ext uri="{FF2B5EF4-FFF2-40B4-BE49-F238E27FC236}">
                  <a16:creationId xmlns:a16="http://schemas.microsoft.com/office/drawing/2014/main" id="{34C24780-8485-4982-B6DA-5AC369E07796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3026;p47">
              <a:extLst>
                <a:ext uri="{FF2B5EF4-FFF2-40B4-BE49-F238E27FC236}">
                  <a16:creationId xmlns:a16="http://schemas.microsoft.com/office/drawing/2014/main" id="{04E400B5-3BEC-4C7F-9966-F817C95EEC29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3027;p47">
              <a:extLst>
                <a:ext uri="{FF2B5EF4-FFF2-40B4-BE49-F238E27FC236}">
                  <a16:creationId xmlns:a16="http://schemas.microsoft.com/office/drawing/2014/main" id="{EEEA50E6-A47C-4FF7-A4EA-9CA281B04C5B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0" name="Google Shape;3028;p47">
              <a:extLst>
                <a:ext uri="{FF2B5EF4-FFF2-40B4-BE49-F238E27FC236}">
                  <a16:creationId xmlns:a16="http://schemas.microsoft.com/office/drawing/2014/main" id="{BBA8CABE-EF7D-4686-801C-86A336E9CC60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97" name="Google Shape;3029;p47">
                <a:extLst>
                  <a:ext uri="{FF2B5EF4-FFF2-40B4-BE49-F238E27FC236}">
                    <a16:creationId xmlns:a16="http://schemas.microsoft.com/office/drawing/2014/main" id="{B0E000C3-9157-4347-B729-D898E7A3290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3030;p47">
                <a:extLst>
                  <a:ext uri="{FF2B5EF4-FFF2-40B4-BE49-F238E27FC236}">
                    <a16:creationId xmlns:a16="http://schemas.microsoft.com/office/drawing/2014/main" id="{FF74397B-72D9-4E1B-88A5-58B62662CD2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3031;p47">
                <a:extLst>
                  <a:ext uri="{FF2B5EF4-FFF2-40B4-BE49-F238E27FC236}">
                    <a16:creationId xmlns:a16="http://schemas.microsoft.com/office/drawing/2014/main" id="{F048B275-1DC3-4D52-8675-63463F1115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3032;p47">
                <a:extLst>
                  <a:ext uri="{FF2B5EF4-FFF2-40B4-BE49-F238E27FC236}">
                    <a16:creationId xmlns:a16="http://schemas.microsoft.com/office/drawing/2014/main" id="{CDEBF29D-ECBD-48C2-8BC1-BC9EC3DC894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3033;p47">
                <a:extLst>
                  <a:ext uri="{FF2B5EF4-FFF2-40B4-BE49-F238E27FC236}">
                    <a16:creationId xmlns:a16="http://schemas.microsoft.com/office/drawing/2014/main" id="{B38FF300-ADAD-4FF3-8654-ADC443A5A3C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3034;p47">
              <a:extLst>
                <a:ext uri="{FF2B5EF4-FFF2-40B4-BE49-F238E27FC236}">
                  <a16:creationId xmlns:a16="http://schemas.microsoft.com/office/drawing/2014/main" id="{D8D08053-4B59-4403-988E-299002E253BA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92" name="Google Shape;3035;p47">
                <a:extLst>
                  <a:ext uri="{FF2B5EF4-FFF2-40B4-BE49-F238E27FC236}">
                    <a16:creationId xmlns:a16="http://schemas.microsoft.com/office/drawing/2014/main" id="{19BEA6CF-919E-4873-AB1E-DF232A27473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3036;p47">
                <a:extLst>
                  <a:ext uri="{FF2B5EF4-FFF2-40B4-BE49-F238E27FC236}">
                    <a16:creationId xmlns:a16="http://schemas.microsoft.com/office/drawing/2014/main" id="{1ED2EDD9-D780-45AD-979D-31DD5F9D8ED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3037;p47">
                <a:extLst>
                  <a:ext uri="{FF2B5EF4-FFF2-40B4-BE49-F238E27FC236}">
                    <a16:creationId xmlns:a16="http://schemas.microsoft.com/office/drawing/2014/main" id="{0448439E-658F-46E8-9BF0-E6BB3355857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3038;p47">
                <a:extLst>
                  <a:ext uri="{FF2B5EF4-FFF2-40B4-BE49-F238E27FC236}">
                    <a16:creationId xmlns:a16="http://schemas.microsoft.com/office/drawing/2014/main" id="{B104F916-6E0A-4CC7-9782-827038AD5A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3039;p47">
                <a:extLst>
                  <a:ext uri="{FF2B5EF4-FFF2-40B4-BE49-F238E27FC236}">
                    <a16:creationId xmlns:a16="http://schemas.microsoft.com/office/drawing/2014/main" id="{684C6F7A-2ED1-4CA9-A0F9-FB658F8B304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3040;p47">
              <a:extLst>
                <a:ext uri="{FF2B5EF4-FFF2-40B4-BE49-F238E27FC236}">
                  <a16:creationId xmlns:a16="http://schemas.microsoft.com/office/drawing/2014/main" id="{51C9E488-346E-4279-B8EC-BD5640C9A015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3041;p47">
              <a:extLst>
                <a:ext uri="{FF2B5EF4-FFF2-40B4-BE49-F238E27FC236}">
                  <a16:creationId xmlns:a16="http://schemas.microsoft.com/office/drawing/2014/main" id="{0CEE0ACC-1CC9-46E4-AE51-BE8B27FC008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3042;p47">
              <a:extLst>
                <a:ext uri="{FF2B5EF4-FFF2-40B4-BE49-F238E27FC236}">
                  <a16:creationId xmlns:a16="http://schemas.microsoft.com/office/drawing/2014/main" id="{623512B1-6FD0-444D-B1BC-C68B8070E175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87" name="Google Shape;3043;p47">
                <a:extLst>
                  <a:ext uri="{FF2B5EF4-FFF2-40B4-BE49-F238E27FC236}">
                    <a16:creationId xmlns:a16="http://schemas.microsoft.com/office/drawing/2014/main" id="{82192732-BDBF-4076-9D6C-87FF133D045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3044;p47">
                <a:extLst>
                  <a:ext uri="{FF2B5EF4-FFF2-40B4-BE49-F238E27FC236}">
                    <a16:creationId xmlns:a16="http://schemas.microsoft.com/office/drawing/2014/main" id="{E4A013B2-B39F-4AE9-B75D-5E0CB90C98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3045;p47">
                <a:extLst>
                  <a:ext uri="{FF2B5EF4-FFF2-40B4-BE49-F238E27FC236}">
                    <a16:creationId xmlns:a16="http://schemas.microsoft.com/office/drawing/2014/main" id="{1576C6ED-57A4-400B-91F1-0A99FE3C9C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3046;p47">
                <a:extLst>
                  <a:ext uri="{FF2B5EF4-FFF2-40B4-BE49-F238E27FC236}">
                    <a16:creationId xmlns:a16="http://schemas.microsoft.com/office/drawing/2014/main" id="{F675A1C2-93DF-4C21-8A30-333489640D3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3047;p47">
                <a:extLst>
                  <a:ext uri="{FF2B5EF4-FFF2-40B4-BE49-F238E27FC236}">
                    <a16:creationId xmlns:a16="http://schemas.microsoft.com/office/drawing/2014/main" id="{69392ACA-87D9-4127-8DBF-00147DEF700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3048;p47">
              <a:extLst>
                <a:ext uri="{FF2B5EF4-FFF2-40B4-BE49-F238E27FC236}">
                  <a16:creationId xmlns:a16="http://schemas.microsoft.com/office/drawing/2014/main" id="{F58FAD2A-ECE6-4085-83F4-931281F250E2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3049;p47">
              <a:extLst>
                <a:ext uri="{FF2B5EF4-FFF2-40B4-BE49-F238E27FC236}">
                  <a16:creationId xmlns:a16="http://schemas.microsoft.com/office/drawing/2014/main" id="{BE87D4D1-7749-44D6-BA8D-B6C5196E3BE4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1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411391" y="1651690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7270866" y="2067705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84779" y="1788612"/>
              <a:ext cx="334152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75856" y="190500"/>
              <a:ext cx="1317273" cy="1322737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3812724" y="1678046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Waterfall Methodology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1892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3D6D65-4D2D-48BA-A6C0-2AB4163B6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500" y="617507"/>
            <a:ext cx="1534458" cy="153445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258E202-885B-422E-8992-A53A78132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0817" y="712177"/>
            <a:ext cx="1353135" cy="135313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E314BC-5230-478B-B4EA-0DFE5124C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0299" y="597127"/>
            <a:ext cx="1584251" cy="15842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27BB2EE-5928-4088-B19A-665F97BA8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9468" y="2648871"/>
            <a:ext cx="1578239" cy="15782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050353-7110-4076-90DA-DED017B0F2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5845" y="2675325"/>
            <a:ext cx="1502422" cy="1502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992154" y="215196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153264" y="2151963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125523" y="435420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Application Insights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5967648" y="4277434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App Services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Blazor WebAssembly</a:t>
            </a:r>
            <a:endParaRPr b="1" dirty="0"/>
          </a:p>
          <a:p>
            <a:r>
              <a:rPr lang="en-US" sz="1800" dirty="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Techhnologies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Microsoft Azure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Allow you to host .NET Web Applications.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Welcome!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2022 and .NET 6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What</a:t>
            </a:r>
            <a:endParaRPr b="1" dirty="0"/>
          </a:p>
          <a:p>
            <a:pPr marL="127000" indent="0">
              <a:buNone/>
            </a:pPr>
            <a:r>
              <a:rPr lang="en-US" dirty="0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Why</a:t>
            </a:r>
            <a:endParaRPr b="1" dirty="0"/>
          </a:p>
          <a:p>
            <a:r>
              <a:rPr lang="en-US" dirty="0"/>
              <a:t>Powerful Web Tools to allow development with ASP.NET, jQuery, Bootstrap, among other popular frameworks.</a:t>
            </a:r>
          </a:p>
          <a:p>
            <a:r>
              <a:rPr lang="en-US" dirty="0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Learn .NET Core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4A2BA469-4D58-4108-BBBA-A6F500F91E55}"/>
</file>

<file path=customXml/itemProps2.xml><?xml version="1.0" encoding="utf-8"?>
<ds:datastoreItem xmlns:ds="http://schemas.openxmlformats.org/officeDocument/2006/customXml" ds:itemID="{9F3B0695-F289-4F14-BB7B-828738D90965}"/>
</file>

<file path=customXml/itemProps3.xml><?xml version="1.0" encoding="utf-8"?>
<ds:datastoreItem xmlns:ds="http://schemas.openxmlformats.org/officeDocument/2006/customXml" ds:itemID="{E4D5FFA4-3613-4B58-BEFC-1C7269D4508B}"/>
</file>

<file path=docProps/app.xml><?xml version="1.0" encoding="utf-8"?>
<Properties xmlns="http://schemas.openxmlformats.org/officeDocument/2006/extended-properties" xmlns:vt="http://schemas.openxmlformats.org/officeDocument/2006/docPropsVTypes">
  <TotalTime>5892</TotalTime>
  <Words>1945</Words>
  <Application>Microsoft Office PowerPoint</Application>
  <PresentationFormat>On-screen Show (16:9)</PresentationFormat>
  <Paragraphs>453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Raleway</vt:lpstr>
      <vt:lpstr>Montserrat</vt:lpstr>
      <vt:lpstr>Barlow Light</vt:lpstr>
      <vt:lpstr>Calibri</vt:lpstr>
      <vt:lpstr>Arial</vt:lpstr>
      <vt:lpstr>Barlow</vt:lpstr>
      <vt:lpstr>Raleway Thin</vt:lpstr>
      <vt:lpstr>Barlow SemiBold</vt:lpstr>
      <vt:lpstr>Gaoler template</vt:lpstr>
      <vt:lpstr>Azure DevOps For Continuous Delivery: The Complete Guide</vt:lpstr>
      <vt:lpstr>HELLO!</vt:lpstr>
      <vt:lpstr>Course Objectives</vt:lpstr>
      <vt:lpstr>Azure Functions</vt:lpstr>
      <vt:lpstr>Other Technologies</vt:lpstr>
      <vt:lpstr>Other Techhnologies</vt:lpstr>
      <vt:lpstr>Welcome!</vt:lpstr>
      <vt:lpstr>Visual Studio 2022 and .NET 6</vt:lpstr>
      <vt:lpstr>Why Learn .NET Core</vt:lpstr>
      <vt:lpstr>PowerPoint Presentation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Waterfall Analysis</vt:lpstr>
      <vt:lpstr>Gantt chart</vt:lpstr>
      <vt:lpstr>Agile Analysis</vt:lpstr>
      <vt:lpstr>Roadmap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Other Technologies</vt:lpstr>
      <vt:lpstr>PowerPoint Presentation</vt:lpstr>
      <vt:lpstr>Agile Methodology</vt:lpstr>
      <vt:lpstr>Waterfall Methodology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Trevoir Williams</dc:creator>
  <cp:lastModifiedBy>Trevoir Williams</cp:lastModifiedBy>
  <cp:revision>7</cp:revision>
  <dcterms:modified xsi:type="dcterms:W3CDTF">2022-01-31T23:56:43Z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